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3" r:id="rId2"/>
  </p:sldMasterIdLst>
  <p:notesMasterIdLst>
    <p:notesMasterId r:id="rId22"/>
  </p:notesMasterIdLst>
  <p:sldIdLst>
    <p:sldId id="266" r:id="rId3"/>
    <p:sldId id="4106" r:id="rId4"/>
    <p:sldId id="4105" r:id="rId5"/>
    <p:sldId id="258" r:id="rId6"/>
    <p:sldId id="269" r:id="rId7"/>
    <p:sldId id="257" r:id="rId8"/>
    <p:sldId id="271" r:id="rId9"/>
    <p:sldId id="272" r:id="rId10"/>
    <p:sldId id="273" r:id="rId11"/>
    <p:sldId id="4103" r:id="rId12"/>
    <p:sldId id="276" r:id="rId13"/>
    <p:sldId id="4100" r:id="rId14"/>
    <p:sldId id="278" r:id="rId15"/>
    <p:sldId id="279" r:id="rId16"/>
    <p:sldId id="280" r:id="rId17"/>
    <p:sldId id="4108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6" autoAdjust="0"/>
    <p:restoredTop sz="94628"/>
  </p:normalViewPr>
  <p:slideViewPr>
    <p:cSldViewPr snapToGrid="0" snapToObjects="1">
      <p:cViewPr>
        <p:scale>
          <a:sx n="100" d="100"/>
          <a:sy n="100" d="100"/>
        </p:scale>
        <p:origin x="9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Wesangula" userId="71979843554a0e8f" providerId="LiveId" clId="{331CD536-7C86-493C-9936-EB732A0F32A1}"/>
    <pc:docChg chg="undo custSel addSld delSld modSld modMainMaster modNotesMaster">
      <pc:chgData name="Evelyn Wesangula" userId="71979843554a0e8f" providerId="LiveId" clId="{331CD536-7C86-493C-9936-EB732A0F32A1}" dt="2025-09-14T23:36:59.821" v="428" actId="6549"/>
      <pc:docMkLst>
        <pc:docMk/>
      </pc:docMkLst>
      <pc:sldChg chg="addSp delSp modSp mod">
        <pc:chgData name="Evelyn Wesangula" userId="71979843554a0e8f" providerId="LiveId" clId="{331CD536-7C86-493C-9936-EB732A0F32A1}" dt="2025-09-14T23:22:37.584" v="308" actId="1582"/>
        <pc:sldMkLst>
          <pc:docMk/>
          <pc:sldMk cId="0" sldId="257"/>
        </pc:sldMkLst>
        <pc:spChg chg="add mod">
          <ac:chgData name="Evelyn Wesangula" userId="71979843554a0e8f" providerId="LiveId" clId="{331CD536-7C86-493C-9936-EB732A0F32A1}" dt="2025-09-14T23:22:37.584" v="308" actId="1582"/>
          <ac:spMkLst>
            <pc:docMk/>
            <pc:sldMk cId="0" sldId="257"/>
            <ac:spMk id="7" creationId="{4020BF39-33FA-0C13-2F35-EE7A5DBDC904}"/>
          </ac:spMkLst>
        </pc:spChg>
        <pc:graphicFrameChg chg="del mod">
          <ac:chgData name="Evelyn Wesangula" userId="71979843554a0e8f" providerId="LiveId" clId="{331CD536-7C86-493C-9936-EB732A0F32A1}" dt="2025-09-14T23:06:14.040" v="200" actId="478"/>
          <ac:graphicFrameMkLst>
            <pc:docMk/>
            <pc:sldMk cId="0" sldId="257"/>
            <ac:graphicFrameMk id="2" creationId="{00000000-0000-0000-0000-000000000000}"/>
          </ac:graphicFrameMkLst>
        </pc:graphicFrameChg>
        <pc:graphicFrameChg chg="del mod">
          <ac:chgData name="Evelyn Wesangula" userId="71979843554a0e8f" providerId="LiveId" clId="{331CD536-7C86-493C-9936-EB732A0F32A1}" dt="2025-09-14T23:06:30.307" v="205" actId="478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del mod">
          <ac:chgData name="Evelyn Wesangula" userId="71979843554a0e8f" providerId="LiveId" clId="{331CD536-7C86-493C-9936-EB732A0F32A1}" dt="2025-09-14T23:06:10.874" v="199" actId="478"/>
          <ac:picMkLst>
            <pc:docMk/>
            <pc:sldMk cId="0" sldId="257"/>
            <ac:picMk id="3" creationId="{00000000-0000-0000-0000-000000000000}"/>
          </ac:picMkLst>
        </pc:picChg>
        <pc:picChg chg="add mod">
          <ac:chgData name="Evelyn Wesangula" userId="71979843554a0e8f" providerId="LiveId" clId="{331CD536-7C86-493C-9936-EB732A0F32A1}" dt="2025-09-14T23:06:24.125" v="203" actId="14100"/>
          <ac:picMkLst>
            <pc:docMk/>
            <pc:sldMk cId="0" sldId="257"/>
            <ac:picMk id="6" creationId="{76373F48-7495-67BC-6366-4C1729454686}"/>
          </ac:picMkLst>
        </pc:picChg>
      </pc:sldChg>
      <pc:sldChg chg="modSp add mod">
        <pc:chgData name="Evelyn Wesangula" userId="71979843554a0e8f" providerId="LiveId" clId="{331CD536-7C86-493C-9936-EB732A0F32A1}" dt="2025-09-14T23:33:30.080" v="404" actId="2711"/>
        <pc:sldMkLst>
          <pc:docMk/>
          <pc:sldMk cId="1983229331" sldId="258"/>
        </pc:sldMkLst>
        <pc:spChg chg="mod">
          <ac:chgData name="Evelyn Wesangula" userId="71979843554a0e8f" providerId="LiveId" clId="{331CD536-7C86-493C-9936-EB732A0F32A1}" dt="2025-09-14T23:33:19.463" v="402" actId="2711"/>
          <ac:spMkLst>
            <pc:docMk/>
            <pc:sldMk cId="1983229331" sldId="258"/>
            <ac:spMk id="24" creationId="{D3EC01C9-0281-8DE9-FBA5-2462D0F027D5}"/>
          </ac:spMkLst>
        </pc:spChg>
        <pc:spChg chg="mod">
          <ac:chgData name="Evelyn Wesangula" userId="71979843554a0e8f" providerId="LiveId" clId="{331CD536-7C86-493C-9936-EB732A0F32A1}" dt="2025-09-14T23:33:23.769" v="403" actId="2711"/>
          <ac:spMkLst>
            <pc:docMk/>
            <pc:sldMk cId="1983229331" sldId="258"/>
            <ac:spMk id="25" creationId="{9CDBF329-5BCE-58C2-A3FD-65E30FEEFEF7}"/>
          </ac:spMkLst>
        </pc:spChg>
        <pc:spChg chg="mod">
          <ac:chgData name="Evelyn Wesangula" userId="71979843554a0e8f" providerId="LiveId" clId="{331CD536-7C86-493C-9936-EB732A0F32A1}" dt="2025-09-14T23:33:30.080" v="404" actId="2711"/>
          <ac:spMkLst>
            <pc:docMk/>
            <pc:sldMk cId="1983229331" sldId="258"/>
            <ac:spMk id="26" creationId="{F98BED8A-E655-1C17-DA9C-47662B60EBD4}"/>
          </ac:spMkLst>
        </pc:spChg>
        <pc:spChg chg="mod">
          <ac:chgData name="Evelyn Wesangula" userId="71979843554a0e8f" providerId="LiveId" clId="{331CD536-7C86-493C-9936-EB732A0F32A1}" dt="2025-09-14T22:59:44.283" v="186" actId="1076"/>
          <ac:spMkLst>
            <pc:docMk/>
            <pc:sldMk cId="1983229331" sldId="258"/>
            <ac:spMk id="57" creationId="{D8211686-72A2-402C-9961-BCC4C73AC42B}"/>
          </ac:spMkLst>
        </pc:spChg>
      </pc:sldChg>
      <pc:sldChg chg="modSp mod">
        <pc:chgData name="Evelyn Wesangula" userId="71979843554a0e8f" providerId="LiveId" clId="{331CD536-7C86-493C-9936-EB732A0F32A1}" dt="2025-09-14T23:36:59.821" v="428" actId="6549"/>
        <pc:sldMkLst>
          <pc:docMk/>
          <pc:sldMk cId="1067596217" sldId="266"/>
        </pc:sldMkLst>
        <pc:spChg chg="mod">
          <ac:chgData name="Evelyn Wesangula" userId="71979843554a0e8f" providerId="LiveId" clId="{331CD536-7C86-493C-9936-EB732A0F32A1}" dt="2025-09-14T23:32:38.355" v="398" actId="2711"/>
          <ac:spMkLst>
            <pc:docMk/>
            <pc:sldMk cId="1067596217" sldId="266"/>
            <ac:spMk id="4" creationId="{4BD9F042-01C2-0498-EBB5-9ADA3071D80F}"/>
          </ac:spMkLst>
        </pc:spChg>
        <pc:graphicFrameChg chg="mod modGraphic">
          <ac:chgData name="Evelyn Wesangula" userId="71979843554a0e8f" providerId="LiveId" clId="{331CD536-7C86-493C-9936-EB732A0F32A1}" dt="2025-09-14T23:36:59.821" v="428" actId="6549"/>
          <ac:graphicFrameMkLst>
            <pc:docMk/>
            <pc:sldMk cId="1067596217" sldId="266"/>
            <ac:graphicFrameMk id="10" creationId="{8778266B-9C80-4E7B-FF50-F6E8A967919C}"/>
          </ac:graphicFrameMkLst>
        </pc:graphicFrameChg>
        <pc:picChg chg="mod">
          <ac:chgData name="Evelyn Wesangula" userId="71979843554a0e8f" providerId="LiveId" clId="{331CD536-7C86-493C-9936-EB732A0F32A1}" dt="2025-09-14T22:57:19.676" v="179"/>
          <ac:picMkLst>
            <pc:docMk/>
            <pc:sldMk cId="1067596217" sldId="266"/>
            <ac:picMk id="8" creationId="{79D3DE3A-A29B-4CCD-D477-19094E92E92A}"/>
          </ac:picMkLst>
        </pc:picChg>
      </pc:sldChg>
      <pc:sldChg chg="modSp add mod">
        <pc:chgData name="Evelyn Wesangula" userId="71979843554a0e8f" providerId="LiveId" clId="{331CD536-7C86-493C-9936-EB732A0F32A1}" dt="2025-09-14T23:00:55.653" v="198" actId="1076"/>
        <pc:sldMkLst>
          <pc:docMk/>
          <pc:sldMk cId="1906737023" sldId="269"/>
        </pc:sldMkLst>
        <pc:spChg chg="mod">
          <ac:chgData name="Evelyn Wesangula" userId="71979843554a0e8f" providerId="LiveId" clId="{331CD536-7C86-493C-9936-EB732A0F32A1}" dt="2025-09-14T23:00:26.151" v="194" actId="1076"/>
          <ac:spMkLst>
            <pc:docMk/>
            <pc:sldMk cId="1906737023" sldId="269"/>
            <ac:spMk id="2" creationId="{F8B927DF-D45C-242A-6BBB-799E394E7EED}"/>
          </ac:spMkLst>
        </pc:spChg>
        <pc:spChg chg="mod">
          <ac:chgData name="Evelyn Wesangula" userId="71979843554a0e8f" providerId="LiveId" clId="{331CD536-7C86-493C-9936-EB732A0F32A1}" dt="2025-09-14T23:00:42.971" v="196" actId="1076"/>
          <ac:spMkLst>
            <pc:docMk/>
            <pc:sldMk cId="1906737023" sldId="269"/>
            <ac:spMk id="4" creationId="{85E47299-CF44-AF3F-F827-2CCAE0F73494}"/>
          </ac:spMkLst>
        </pc:spChg>
        <pc:spChg chg="mod">
          <ac:chgData name="Evelyn Wesangula" userId="71979843554a0e8f" providerId="LiveId" clId="{331CD536-7C86-493C-9936-EB732A0F32A1}" dt="2025-09-14T23:00:45.802" v="197" actId="1076"/>
          <ac:spMkLst>
            <pc:docMk/>
            <pc:sldMk cId="1906737023" sldId="269"/>
            <ac:spMk id="5" creationId="{6B280C8B-B623-3568-E6C9-52DF8B109549}"/>
          </ac:spMkLst>
        </pc:spChg>
        <pc:spChg chg="mod">
          <ac:chgData name="Evelyn Wesangula" userId="71979843554a0e8f" providerId="LiveId" clId="{331CD536-7C86-493C-9936-EB732A0F32A1}" dt="2025-09-14T23:00:55.653" v="198" actId="1076"/>
          <ac:spMkLst>
            <pc:docMk/>
            <pc:sldMk cId="1906737023" sldId="269"/>
            <ac:spMk id="38" creationId="{292D1D47-AAC2-640E-D918-939C21601272}"/>
          </ac:spMkLst>
        </pc:spChg>
        <pc:graphicFrameChg chg="modGraphic">
          <ac:chgData name="Evelyn Wesangula" userId="71979843554a0e8f" providerId="LiveId" clId="{331CD536-7C86-493C-9936-EB732A0F32A1}" dt="2025-09-14T23:00:37.722" v="195" actId="255"/>
          <ac:graphicFrameMkLst>
            <pc:docMk/>
            <pc:sldMk cId="1906737023" sldId="269"/>
            <ac:graphicFrameMk id="11" creationId="{E14CB3E4-6EFD-1BDE-8407-F52C86BDF287}"/>
          </ac:graphicFrameMkLst>
        </pc:graphicFrameChg>
      </pc:sldChg>
      <pc:sldChg chg="modSp mod">
        <pc:chgData name="Evelyn Wesangula" userId="71979843554a0e8f" providerId="LiveId" clId="{331CD536-7C86-493C-9936-EB732A0F32A1}" dt="2025-09-14T23:33:48.305" v="407" actId="1076"/>
        <pc:sldMkLst>
          <pc:docMk/>
          <pc:sldMk cId="2801646709" sldId="271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801646709" sldId="271"/>
            <ac:spMk id="2" creationId="{35380C3C-A8AC-92ED-21EF-23ADBE11C28C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801646709" sldId="271"/>
            <ac:spMk id="4" creationId="{8B0B9040-C40D-94BC-8AF3-87121E81A1AB}"/>
          </ac:spMkLst>
        </pc:spChg>
        <pc:spChg chg="mod">
          <ac:chgData name="Evelyn Wesangula" userId="71979843554a0e8f" providerId="LiveId" clId="{331CD536-7C86-493C-9936-EB732A0F32A1}" dt="2025-09-14T23:33:48.305" v="407" actId="1076"/>
          <ac:spMkLst>
            <pc:docMk/>
            <pc:sldMk cId="2801646709" sldId="271"/>
            <ac:spMk id="6" creationId="{FB03FB6C-911F-2C23-5DFB-706B8638B35F}"/>
          </ac:spMkLst>
        </pc:spChg>
      </pc:sldChg>
      <pc:sldChg chg="modSp mod">
        <pc:chgData name="Evelyn Wesangula" userId="71979843554a0e8f" providerId="LiveId" clId="{331CD536-7C86-493C-9936-EB732A0F32A1}" dt="2025-09-14T23:33:57.704" v="408" actId="2711"/>
        <pc:sldMkLst>
          <pc:docMk/>
          <pc:sldMk cId="2725139506" sldId="272"/>
        </pc:sldMkLst>
        <pc:spChg chg="mod">
          <ac:chgData name="Evelyn Wesangula" userId="71979843554a0e8f" providerId="LiveId" clId="{331CD536-7C86-493C-9936-EB732A0F32A1}" dt="2025-09-14T23:33:57.704" v="408" actId="2711"/>
          <ac:spMkLst>
            <pc:docMk/>
            <pc:sldMk cId="2725139506" sldId="272"/>
            <ac:spMk id="3" creationId="{1DAFCA27-2424-635D-56E7-FCC57C0E41C0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725139506" sldId="272"/>
            <ac:spMk id="4" creationId="{B68AA1D4-647E-6328-2CB0-8ADDE0AF600D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725139506" sldId="272"/>
            <ac:spMk id="5" creationId="{7665E0EE-67E1-E5AD-C7B9-98097EA1A1E0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725139506" sldId="272"/>
            <ac:spMk id="7" creationId="{97684F4B-D9AC-3D59-983C-B71A7FEBEB14}"/>
          </ac:spMkLst>
        </pc:spChg>
        <pc:picChg chg="mod">
          <ac:chgData name="Evelyn Wesangula" userId="71979843554a0e8f" providerId="LiveId" clId="{331CD536-7C86-493C-9936-EB732A0F32A1}" dt="2025-09-14T22:57:19.676" v="179"/>
          <ac:picMkLst>
            <pc:docMk/>
            <pc:sldMk cId="2725139506" sldId="272"/>
            <ac:picMk id="8" creationId="{B87E1DE3-8955-79DF-344E-8B46D7430EE5}"/>
          </ac:picMkLst>
        </pc:picChg>
      </pc:sldChg>
      <pc:sldChg chg="modSp mod">
        <pc:chgData name="Evelyn Wesangula" userId="71979843554a0e8f" providerId="LiveId" clId="{331CD536-7C86-493C-9936-EB732A0F32A1}" dt="2025-09-14T23:34:06.187" v="409" actId="2711"/>
        <pc:sldMkLst>
          <pc:docMk/>
          <pc:sldMk cId="4291055464" sldId="273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4291055464" sldId="273"/>
            <ac:spMk id="2" creationId="{461ADBFD-9122-0DCE-A700-D8B57C300F5F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4291055464" sldId="273"/>
            <ac:spMk id="4" creationId="{576BCD67-ACC4-65C9-7656-438EB2020D03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4291055464" sldId="273"/>
            <ac:spMk id="7" creationId="{527C2B37-E86A-878E-3F85-C6373BE3B2C6}"/>
          </ac:spMkLst>
        </pc:spChg>
        <pc:spChg chg="mod">
          <ac:chgData name="Evelyn Wesangula" userId="71979843554a0e8f" providerId="LiveId" clId="{331CD536-7C86-493C-9936-EB732A0F32A1}" dt="2025-09-14T23:34:06.187" v="409" actId="2711"/>
          <ac:spMkLst>
            <pc:docMk/>
            <pc:sldMk cId="4291055464" sldId="273"/>
            <ac:spMk id="9" creationId="{73B2A28C-799B-B6AF-DEEE-7ADECEEF55C9}"/>
          </ac:spMkLst>
        </pc:spChg>
        <pc:picChg chg="mod">
          <ac:chgData name="Evelyn Wesangula" userId="71979843554a0e8f" providerId="LiveId" clId="{331CD536-7C86-493C-9936-EB732A0F32A1}" dt="2025-09-14T22:57:19.676" v="179"/>
          <ac:picMkLst>
            <pc:docMk/>
            <pc:sldMk cId="4291055464" sldId="273"/>
            <ac:picMk id="213" creationId="{5FFDCF46-B0DC-FE56-C62C-3C8D59C8DC48}"/>
          </ac:picMkLst>
        </pc:picChg>
      </pc:sldChg>
      <pc:sldChg chg="modSp mod">
        <pc:chgData name="Evelyn Wesangula" userId="71979843554a0e8f" providerId="LiveId" clId="{331CD536-7C86-493C-9936-EB732A0F32A1}" dt="2025-09-14T23:34:22.508" v="411" actId="2711"/>
        <pc:sldMkLst>
          <pc:docMk/>
          <pc:sldMk cId="0" sldId="276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76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3:34:22.508" v="411" actId="2711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Evelyn Wesangula" userId="71979843554a0e8f" providerId="LiveId" clId="{331CD536-7C86-493C-9936-EB732A0F32A1}" dt="2025-09-14T23:34:41.070" v="415" actId="12"/>
        <pc:sldMkLst>
          <pc:docMk/>
          <pc:sldMk cId="0" sldId="278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78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3:34:41.070" v="415" actId="12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Evelyn Wesangula" userId="71979843554a0e8f" providerId="LiveId" clId="{331CD536-7C86-493C-9936-EB732A0F32A1}" dt="2025-09-14T23:34:52.087" v="417" actId="2711"/>
        <pc:sldMkLst>
          <pc:docMk/>
          <pc:sldMk cId="0" sldId="279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79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3:34:52.087" v="417" actId="2711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Evelyn Wesangula" userId="71979843554a0e8f" providerId="LiveId" clId="{331CD536-7C86-493C-9936-EB732A0F32A1}" dt="2025-09-14T23:34:59.220" v="419" actId="2711"/>
        <pc:sldMkLst>
          <pc:docMk/>
          <pc:sldMk cId="0" sldId="280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0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3:34:59.220" v="419" actId="2711"/>
          <ac:spMkLst>
            <pc:docMk/>
            <pc:sldMk cId="0" sldId="280"/>
            <ac:spMk id="3" creationId="{00000000-0000-0000-0000-000000000000}"/>
          </ac:spMkLst>
        </pc:spChg>
      </pc:sldChg>
      <pc:sldChg chg="modSp del">
        <pc:chgData name="Evelyn Wesangula" userId="71979843554a0e8f" providerId="LiveId" clId="{331CD536-7C86-493C-9936-EB732A0F32A1}" dt="2025-09-14T23:27:55.338" v="325" actId="47"/>
        <pc:sldMkLst>
          <pc:docMk/>
          <pc:sldMk cId="0" sldId="281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1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1"/>
            <ac:spMk id="3" creationId="{00000000-0000-0000-0000-000000000000}"/>
          </ac:spMkLst>
        </pc:spChg>
      </pc:sldChg>
      <pc:sldChg chg="modSp del">
        <pc:chgData name="Evelyn Wesangula" userId="71979843554a0e8f" providerId="LiveId" clId="{331CD536-7C86-493C-9936-EB732A0F32A1}" dt="2025-09-14T23:28:08.240" v="327" actId="47"/>
        <pc:sldMkLst>
          <pc:docMk/>
          <pc:sldMk cId="0" sldId="282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2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Evelyn Wesangula" userId="71979843554a0e8f" providerId="LiveId" clId="{331CD536-7C86-493C-9936-EB732A0F32A1}" dt="2025-09-14T23:36:09.509" v="427" actId="113"/>
        <pc:sldMkLst>
          <pc:docMk/>
          <pc:sldMk cId="0" sldId="283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3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3:36:09.509" v="427" actId="113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Evelyn Wesangula" userId="71979843554a0e8f" providerId="LiveId" clId="{331CD536-7C86-493C-9936-EB732A0F32A1}" dt="2025-09-14T23:32:03.448" v="396" actId="12"/>
        <pc:sldMkLst>
          <pc:docMk/>
          <pc:sldMk cId="0" sldId="284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4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3:32:03.448" v="396" actId="12"/>
          <ac:spMkLst>
            <pc:docMk/>
            <pc:sldMk cId="0" sldId="284"/>
            <ac:spMk id="3" creationId="{00000000-0000-0000-0000-000000000000}"/>
          </ac:spMkLst>
        </pc:spChg>
      </pc:sldChg>
      <pc:sldChg chg="modSp">
        <pc:chgData name="Evelyn Wesangula" userId="71979843554a0e8f" providerId="LiveId" clId="{331CD536-7C86-493C-9936-EB732A0F32A1}" dt="2025-09-14T22:57:19.676" v="179"/>
        <pc:sldMkLst>
          <pc:docMk/>
          <pc:sldMk cId="0" sldId="285"/>
        </pc:sld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0" sldId="285"/>
            <ac:spMk id="2" creationId="{00000000-0000-0000-0000-000000000000}"/>
          </ac:spMkLst>
        </pc:spChg>
      </pc:sldChg>
      <pc:sldChg chg="modSp add del mod">
        <pc:chgData name="Evelyn Wesangula" userId="71979843554a0e8f" providerId="LiveId" clId="{331CD536-7C86-493C-9936-EB732A0F32A1}" dt="2025-09-14T23:29:24.021" v="331" actId="47"/>
        <pc:sldMkLst>
          <pc:docMk/>
          <pc:sldMk cId="1684663083" sldId="420"/>
        </pc:sldMkLst>
        <pc:spChg chg="mod">
          <ac:chgData name="Evelyn Wesangula" userId="71979843554a0e8f" providerId="LiveId" clId="{331CD536-7C86-493C-9936-EB732A0F32A1}" dt="2025-09-14T23:27:47.104" v="324" actId="27636"/>
          <ac:spMkLst>
            <pc:docMk/>
            <pc:sldMk cId="1684663083" sldId="420"/>
            <ac:spMk id="3" creationId="{8A87DC28-9572-6D10-98D8-4F6FA2C3402C}"/>
          </ac:spMkLst>
        </pc:spChg>
      </pc:sldChg>
      <pc:sldChg chg="modSp mod">
        <pc:chgData name="Evelyn Wesangula" userId="71979843554a0e8f" providerId="LiveId" clId="{331CD536-7C86-493C-9936-EB732A0F32A1}" dt="2025-09-14T23:34:28.472" v="412" actId="2711"/>
        <pc:sldMkLst>
          <pc:docMk/>
          <pc:sldMk cId="2282661332" sldId="4100"/>
        </pc:sldMkLst>
        <pc:spChg chg="mod">
          <ac:chgData name="Evelyn Wesangula" userId="71979843554a0e8f" providerId="LiveId" clId="{331CD536-7C86-493C-9936-EB732A0F32A1}" dt="2025-09-14T23:34:28.472" v="412" actId="2711"/>
          <ac:spMkLst>
            <pc:docMk/>
            <pc:sldMk cId="2282661332" sldId="4100"/>
            <ac:spMk id="4" creationId="{032C7042-9898-6740-B0BE-FA366B8FB8B7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9" creationId="{9042D8E5-8005-914B-9499-D06FEE7689CC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50" creationId="{9FCF3FF9-4E0F-5F49-A9E9-25D3FC2A42A6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56" creationId="{5F7E1A1B-A5B3-CA4A-A9AA-DBA9C6300AB4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57" creationId="{1983F7DC-FD7F-9C4D-BFBB-7D631FBF611D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83" creationId="{C5248C5C-8913-B644-9600-3E7F72398FA6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89" creationId="{C9DA5A1F-A627-A346-8671-6487A0A2BA7D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104" creationId="{461D9719-7356-5543-BF3C-9961B3C9B116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115" creationId="{13C154C0-52B8-C848-8D78-73D5685F95D8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2282661332" sldId="4100"/>
            <ac:spMk id="118" creationId="{1E3D547B-7571-A44C-B3C4-8399A9807F27}"/>
          </ac:spMkLst>
        </pc:spChg>
      </pc:sldChg>
      <pc:sldChg chg="modSp mod">
        <pc:chgData name="Evelyn Wesangula" userId="71979843554a0e8f" providerId="LiveId" clId="{331CD536-7C86-493C-9936-EB732A0F32A1}" dt="2025-09-14T23:34:14.767" v="410" actId="2711"/>
        <pc:sldMkLst>
          <pc:docMk/>
          <pc:sldMk cId="855496352" sldId="4103"/>
        </pc:sldMkLst>
        <pc:spChg chg="mod">
          <ac:chgData name="Evelyn Wesangula" userId="71979843554a0e8f" providerId="LiveId" clId="{331CD536-7C86-493C-9936-EB732A0F32A1}" dt="2025-09-14T23:34:14.767" v="410" actId="2711"/>
          <ac:spMkLst>
            <pc:docMk/>
            <pc:sldMk cId="855496352" sldId="4103"/>
            <ac:spMk id="4" creationId="{197A3286-0FAA-1F41-88CE-634A0CFFAE3B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9" creationId="{9C51CDC4-F461-C54B-AB53-76824BD09BEC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11" creationId="{827F5CEF-BE33-0047-819A-78ECA67D5C42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22" creationId="{4BD612FA-1C51-0F42-B5EB-B72425695B23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46" creationId="{0C389ADA-32C9-3541-AA06-5109D23B4496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49" creationId="{AAF8CB44-E59C-1244-AF21-62E01D646536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68" creationId="{25019858-275D-6E4B-A2BD-00B095BAFE64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81" creationId="{CB2534A4-A8DA-7A43-BA07-7A179F4A8198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85" creationId="{8566625D-4F73-2C4C-8400-CCB8635C5488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86" creationId="{0623DD5F-AC13-6941-9A75-6187FCDFA40A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855496352" sldId="4103"/>
            <ac:spMk id="89" creationId="{70830F9D-8364-7941-990A-5625B21B7373}"/>
          </ac:spMkLst>
        </pc:spChg>
      </pc:sldChg>
      <pc:sldChg chg="modSp mod">
        <pc:chgData name="Evelyn Wesangula" userId="71979843554a0e8f" providerId="LiveId" clId="{331CD536-7C86-493C-9936-EB732A0F32A1}" dt="2025-09-14T23:33:10.488" v="401" actId="2711"/>
        <pc:sldMkLst>
          <pc:docMk/>
          <pc:sldMk cId="2643607563" sldId="4105"/>
        </pc:sldMkLst>
        <pc:spChg chg="mod">
          <ac:chgData name="Evelyn Wesangula" userId="71979843554a0e8f" providerId="LiveId" clId="{331CD536-7C86-493C-9936-EB732A0F32A1}" dt="2025-09-14T23:33:10.488" v="401" actId="2711"/>
          <ac:spMkLst>
            <pc:docMk/>
            <pc:sldMk cId="2643607563" sldId="4105"/>
            <ac:spMk id="4" creationId="{843CEA0C-31C0-D152-E23E-1F1A6D26807F}"/>
          </ac:spMkLst>
        </pc:spChg>
        <pc:spChg chg="mod">
          <ac:chgData name="Evelyn Wesangula" userId="71979843554a0e8f" providerId="LiveId" clId="{331CD536-7C86-493C-9936-EB732A0F32A1}" dt="2025-09-14T23:33:01.751" v="400" actId="2711"/>
          <ac:spMkLst>
            <pc:docMk/>
            <pc:sldMk cId="2643607563" sldId="4105"/>
            <ac:spMk id="6" creationId="{7AE3C466-6EFA-D154-5908-A76C3BD8D44B}"/>
          </ac:spMkLst>
        </pc:spChg>
        <pc:picChg chg="mod">
          <ac:chgData name="Evelyn Wesangula" userId="71979843554a0e8f" providerId="LiveId" clId="{331CD536-7C86-493C-9936-EB732A0F32A1}" dt="2025-09-14T22:57:19.676" v="179"/>
          <ac:picMkLst>
            <pc:docMk/>
            <pc:sldMk cId="2643607563" sldId="4105"/>
            <ac:picMk id="2" creationId="{0EE1C229-A1F1-2093-74F0-ECF7838C104B}"/>
          </ac:picMkLst>
        </pc:picChg>
      </pc:sldChg>
      <pc:sldChg chg="modSp mod">
        <pc:chgData name="Evelyn Wesangula" userId="71979843554a0e8f" providerId="LiveId" clId="{331CD536-7C86-493C-9936-EB732A0F32A1}" dt="2025-09-14T23:32:19.996" v="397" actId="2711"/>
        <pc:sldMkLst>
          <pc:docMk/>
          <pc:sldMk cId="3888621511" sldId="4106"/>
        </pc:sldMkLst>
        <pc:spChg chg="mod">
          <ac:chgData name="Evelyn Wesangula" userId="71979843554a0e8f" providerId="LiveId" clId="{331CD536-7C86-493C-9936-EB732A0F32A1}" dt="2025-09-14T23:32:19.996" v="397" actId="2711"/>
          <ac:spMkLst>
            <pc:docMk/>
            <pc:sldMk cId="3888621511" sldId="4106"/>
            <ac:spMk id="5" creationId="{49673B3B-3959-B6C9-7192-830A18FB5863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3888621511" sldId="4106"/>
            <ac:spMk id="6" creationId="{EA02EA2B-A318-1BA4-007F-94615E9B5A31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k cId="3888621511" sldId="4106"/>
            <ac:spMk id="7" creationId="{1E0DF7EA-9146-55F8-C431-87DCE68368DF}"/>
          </ac:spMkLst>
        </pc:spChg>
        <pc:picChg chg="mod">
          <ac:chgData name="Evelyn Wesangula" userId="71979843554a0e8f" providerId="LiveId" clId="{331CD536-7C86-493C-9936-EB732A0F32A1}" dt="2025-09-14T22:57:19.676" v="179"/>
          <ac:picMkLst>
            <pc:docMk/>
            <pc:sldMk cId="3888621511" sldId="4106"/>
            <ac:picMk id="9" creationId="{A35ED7CA-7D91-F7B6-5FBC-0309B98B6CB3}"/>
          </ac:picMkLst>
        </pc:picChg>
      </pc:sldChg>
      <pc:sldChg chg="new del">
        <pc:chgData name="Evelyn Wesangula" userId="71979843554a0e8f" providerId="LiveId" clId="{331CD536-7C86-493C-9936-EB732A0F32A1}" dt="2025-09-14T23:29:26.325" v="332" actId="47"/>
        <pc:sldMkLst>
          <pc:docMk/>
          <pc:sldMk cId="658997540" sldId="4107"/>
        </pc:sldMkLst>
      </pc:sldChg>
      <pc:sldChg chg="new del">
        <pc:chgData name="Evelyn Wesangula" userId="71979843554a0e8f" providerId="LiveId" clId="{331CD536-7C86-493C-9936-EB732A0F32A1}" dt="2025-09-14T22:57:32.126" v="182" actId="680"/>
        <pc:sldMkLst>
          <pc:docMk/>
          <pc:sldMk cId="1196708415" sldId="4107"/>
        </pc:sldMkLst>
      </pc:sldChg>
      <pc:sldChg chg="new del">
        <pc:chgData name="Evelyn Wesangula" userId="71979843554a0e8f" providerId="LiveId" clId="{331CD536-7C86-493C-9936-EB732A0F32A1}" dt="2025-09-14T23:27:57.804" v="326" actId="47"/>
        <pc:sldMkLst>
          <pc:docMk/>
          <pc:sldMk cId="1702328471" sldId="4107"/>
        </pc:sldMkLst>
      </pc:sldChg>
      <pc:sldChg chg="modSp add mod">
        <pc:chgData name="Evelyn Wesangula" userId="71979843554a0e8f" providerId="LiveId" clId="{331CD536-7C86-493C-9936-EB732A0F32A1}" dt="2025-09-14T23:35:49.993" v="420" actId="1076"/>
        <pc:sldMkLst>
          <pc:docMk/>
          <pc:sldMk cId="662337998" sldId="4108"/>
        </pc:sldMkLst>
        <pc:spChg chg="mod">
          <ac:chgData name="Evelyn Wesangula" userId="71979843554a0e8f" providerId="LiveId" clId="{331CD536-7C86-493C-9936-EB732A0F32A1}" dt="2025-09-14T23:35:49.993" v="420" actId="1076"/>
          <ac:spMkLst>
            <pc:docMk/>
            <pc:sldMk cId="662337998" sldId="4108"/>
            <ac:spMk id="3" creationId="{8A87DC28-9572-6D10-98D8-4F6FA2C3402C}"/>
          </ac:spMkLst>
        </pc:spChg>
      </pc:sldChg>
      <pc:sldChg chg="new del">
        <pc:chgData name="Evelyn Wesangula" userId="71979843554a0e8f" providerId="LiveId" clId="{331CD536-7C86-493C-9936-EB732A0F32A1}" dt="2025-09-14T23:31:00.708" v="346" actId="47"/>
        <pc:sldMkLst>
          <pc:docMk/>
          <pc:sldMk cId="1480897629" sldId="4109"/>
        </pc:sldMkLst>
      </pc:sldChg>
      <pc:sldMasterChg chg="modSp modSldLayout">
        <pc:chgData name="Evelyn Wesangula" userId="71979843554a0e8f" providerId="LiveId" clId="{331CD536-7C86-493C-9936-EB732A0F32A1}" dt="2025-09-14T22:57:19.676" v="179"/>
        <pc:sldMasterMkLst>
          <pc:docMk/>
          <pc:sldMasterMk cId="3196447035" sldId="2147483660"/>
        </pc:sldMasterMkLst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8" creationId="{E8FF3198-2DCB-4FEF-C479-8E76289E1955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9" creationId="{5E489BE9-192C-49E8-B1F1-91EF667E3ACB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18" creationId="{82A4C640-D8FF-346F-1885-79B3B285F1FF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19" creationId="{F152FD21-286B-1EF4-488B-A51A1DBD5450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20" creationId="{8BF54D69-F9E7-0DE6-C3A7-60EE2CD7A944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21" creationId="{6B753A8C-3034-646A-9496-4E86765F30FA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22" creationId="{F5A778D6-81DE-8B52-4635-AF9B44897873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23" creationId="{6FD8563E-664B-9D68-5E75-8203C4796A0B}"/>
          </ac:spMkLst>
        </pc:spChg>
        <pc:spChg chg="mod">
          <ac:chgData name="Evelyn Wesangula" userId="71979843554a0e8f" providerId="LiveId" clId="{331CD536-7C86-493C-9936-EB732A0F32A1}" dt="2025-09-14T22:57:19.676" v="179"/>
          <ac:spMkLst>
            <pc:docMk/>
            <pc:sldMasterMk cId="3196447035" sldId="2147483660"/>
            <ac:spMk id="24" creationId="{42D21107-5BDC-FC32-29DD-C1E608644F37}"/>
          </ac:spMkLst>
        </pc:spChg>
        <pc:grpChg chg="mod">
          <ac:chgData name="Evelyn Wesangula" userId="71979843554a0e8f" providerId="LiveId" clId="{331CD536-7C86-493C-9936-EB732A0F32A1}" dt="2025-09-14T22:57:19.676" v="179"/>
          <ac:grpSpMkLst>
            <pc:docMk/>
            <pc:sldMasterMk cId="3196447035" sldId="2147483660"/>
            <ac:grpSpMk id="16" creationId="{9CBE7AA2-3D9C-E4A5-8EC5-AE78D1FAF192}"/>
          </ac:grpSpMkLst>
        </pc:grp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282473331" sldId="2147483661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82473331" sldId="2147483661"/>
              <ac:spMk id="4" creationId="{6A0E0A3C-AF5E-BB75-6F0A-2D22B84E67B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82473331" sldId="2147483661"/>
              <ac:spMk id="8" creationId="{73E0654F-4709-9928-E09F-2A00AF8174F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82473331" sldId="2147483661"/>
              <ac:spMk id="12" creationId="{1C3C0C18-3CFA-482C-8E5E-2A541D4A1BF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82473331" sldId="2147483661"/>
              <ac:spMk id="16" creationId="{84ACAE9F-16AE-335B-D01B-39C3752803F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82473331" sldId="2147483661"/>
              <ac:spMk id="17" creationId="{A8251DF6-5AD2-ACA8-5899-43F743C6641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82473331" sldId="2147483661"/>
              <ac:spMk id="30" creationId="{B67530F7-C043-4F2D-AA58-B8F8D1238C27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3282473331" sldId="2147483661"/>
              <ac:cxnSpMk id="6" creationId="{41692765-6536-09AA-A0BF-2358E9E5BE5F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981762647" sldId="2147483662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7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25" creationId="{3A9602D4-D75A-D7F4-FFCF-22F1F764C7A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81762647" sldId="2147483662"/>
              <ac:spMk id="26" creationId="{AAAC1303-0EC3-5E1E-D38D-9DAA61834E0B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2981762647" sldId="2147483662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270380633" sldId="2147483677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0380633" sldId="2147483677"/>
              <ac:spMk id="4" creationId="{DD6FF304-8F5A-AE9D-9F8A-07314606916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0380633" sldId="2147483677"/>
              <ac:spMk id="76" creationId="{A8355845-DE26-7198-B2CF-7868C1CEAA3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0380633" sldId="2147483677"/>
              <ac:spMk id="80" creationId="{F86EE282-1EF4-62A2-779C-EB878597B92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0380633" sldId="2147483677"/>
              <ac:spMk id="81" creationId="{4C3A2759-D421-466C-0049-BF74449438B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0380633" sldId="2147483677"/>
              <ac:spMk id="84" creationId="{86A68FF5-D245-3670-D1FD-1CBCD14BC34E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1270380633" sldId="2147483677"/>
              <ac:cxnSpMk id="82" creationId="{441C7500-A827-04B9-B0EF-2DBB9A14BDDD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774813262" sldId="2147483678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3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4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19" creationId="{62D270A3-A429-F424-E73F-8C35CF7A6C4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20" creationId="{7420A28C-E135-C56E-F79F-F283CD6B60D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774813262" sldId="2147483678"/>
              <ac:spMk id="22" creationId="{2AC36E79-BCA0-C596-D321-2B6E38193C55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474393961" sldId="2147483679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7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10" creationId="{FBD442C6-EECF-FD33-A672-5BDA5C831C7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14" creationId="{EF328576-5150-CD3D-CA2F-222FFB2D228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74393961" sldId="2147483679"/>
              <ac:spMk id="21" creationId="{FC465D62-3382-034B-3BC4-9FA6DDBCBF3D}"/>
            </ac:spMkLst>
          </pc:spChg>
          <pc:grpChg chg="mod">
            <ac:chgData name="Evelyn Wesangula" userId="71979843554a0e8f" providerId="LiveId" clId="{331CD536-7C86-493C-9936-EB732A0F32A1}" dt="2025-09-14T22:57:19.676" v="179"/>
            <ac:grpSpMkLst>
              <pc:docMk/>
              <pc:sldMasterMk cId="3196447035" sldId="2147483660"/>
              <pc:sldLayoutMk cId="3474393961" sldId="2147483679"/>
              <ac:grpSpMk id="3" creationId="{E048E2C7-E138-739F-9BB2-FE2FD28A155A}"/>
            </ac:grpSpMkLst>
          </pc:gr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3474393961" sldId="2147483679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459153313" sldId="2147483680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5" creationId="{49286371-865F-C37D-9350-2A89CD10483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7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8" creationId="{0C2FC66A-70C2-DBA2-3626-C933F4A5FF1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10" creationId="{FBD442C6-EECF-FD33-A672-5BDA5C831C7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459153313" sldId="2147483680"/>
              <ac:spMk id="21" creationId="{FC465D62-3382-034B-3BC4-9FA6DDBCBF3D}"/>
            </ac:spMkLst>
          </pc:spChg>
          <pc:grpChg chg="mod">
            <ac:chgData name="Evelyn Wesangula" userId="71979843554a0e8f" providerId="LiveId" clId="{331CD536-7C86-493C-9936-EB732A0F32A1}" dt="2025-09-14T22:57:19.676" v="179"/>
            <ac:grpSpMkLst>
              <pc:docMk/>
              <pc:sldMasterMk cId="3196447035" sldId="2147483660"/>
              <pc:sldLayoutMk cId="1459153313" sldId="2147483680"/>
              <ac:grpSpMk id="9" creationId="{B4AC0811-B538-6793-87C0-3D6ED1AC6059}"/>
            </ac:grpSpMkLst>
          </pc:gr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535422851" sldId="2147483681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7" creationId="{7127DC28-28A8-3A98-B7FB-41B0888536B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9" creationId="{8C38966B-9C0F-01D5-79F5-8D32825F662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12" creationId="{10E6AACB-9199-C0B7-282D-52AE821B16C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13" creationId="{103CFF70-7DC7-B43D-57C7-3C6435517D6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535422851" sldId="2147483681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2535422851" sldId="2147483681"/>
              <ac:cxnSpMk id="8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999656802" sldId="2147483682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2" creationId="{35AF6E62-3413-1570-07FF-4E66972B963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6" creationId="{A80A793C-55DC-602B-758B-1FA03A81817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7" creationId="{7127DC28-28A8-3A98-B7FB-41B0888536B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9" creationId="{8C38966B-9C0F-01D5-79F5-8D32825F662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10" creationId="{F448C94B-AA7A-7262-4B9F-836462086A7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14" creationId="{8E844AFC-B10F-3963-60E2-0CBF5925798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15" creationId="{290D6F4A-B1FF-50CB-37C9-67C24FF49AE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99656802" sldId="2147483682"/>
              <ac:spMk id="21" creationId="{FC465D62-3382-034B-3BC4-9FA6DDBCBF3D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187261975" sldId="2147483683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3" creationId="{C0033A8B-FF98-1E02-BE1A-38B8A2DBADF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8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9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10" creationId="{FBD442C6-EECF-FD33-A672-5BDA5C831C7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1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14" creationId="{EF328576-5150-CD3D-CA2F-222FFB2D228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87261975" sldId="2147483683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2187261975" sldId="2147483683"/>
              <ac:cxnSpMk id="13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285404791" sldId="2147483684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3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5" creationId="{49286371-865F-C37D-9350-2A89CD10483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7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8" creationId="{0C2FC66A-70C2-DBA2-3626-C933F4A5FF1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10" creationId="{FBD442C6-EECF-FD33-A672-5BDA5C831C7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12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285404791" sldId="2147483684"/>
              <ac:spMk id="21" creationId="{FC465D62-3382-034B-3BC4-9FA6DDBCBF3D}"/>
            </ac:spMkLst>
          </pc:spChg>
          <pc:grpChg chg="mod">
            <ac:chgData name="Evelyn Wesangula" userId="71979843554a0e8f" providerId="LiveId" clId="{331CD536-7C86-493C-9936-EB732A0F32A1}" dt="2025-09-14T22:57:19.676" v="179"/>
            <ac:grpSpMkLst>
              <pc:docMk/>
              <pc:sldMasterMk cId="3196447035" sldId="2147483660"/>
              <pc:sldLayoutMk cId="2285404791" sldId="2147483684"/>
              <ac:grpSpMk id="9" creationId="{B4AC0811-B538-6793-87C0-3D6ED1AC6059}"/>
            </ac:grpSpMkLst>
          </pc:gr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917585566" sldId="2147483685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17585566" sldId="2147483685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17585566" sldId="2147483685"/>
              <ac:spMk id="4" creationId="{9DD2B053-49CB-EC30-CB40-BD5B5A83362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17585566" sldId="2147483685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17585566" sldId="2147483685"/>
              <ac:spMk id="17" creationId="{C88A6C4B-DACE-AD62-1602-DB64BFC7F7D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17585566" sldId="2147483685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1917585566" sldId="2147483685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4059785727" sldId="2147483686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7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10" creationId="{FBD442C6-EECF-FD33-A672-5BDA5C831C7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14" creationId="{EF328576-5150-CD3D-CA2F-222FFB2D228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059785727" sldId="2147483686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4059785727" sldId="2147483686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893245423" sldId="2147483687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17" creationId="{D113C14A-F91E-E368-53F3-9FC8BF33B41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61" creationId="{811B2AFA-044A-C36C-021E-F07CB653D8E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65" creationId="{95A56C3A-206F-EAD8-B5FC-BF3EA749704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66" creationId="{E7964B58-8A41-D8B1-8EDB-58FCBE0AFBA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69" creationId="{50030960-DEAA-31E8-F93C-19C0F3B1119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70" creationId="{335EAFCE-8F0D-D52C-3CCA-E88FAB2D578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72" creationId="{4D3773C6-9E41-7F11-9C11-83020A87CE2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893245423" sldId="2147483687"/>
              <ac:spMk id="73" creationId="{6FEBD0ED-9E29-AAE1-53AD-36C907E671F8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387986896" sldId="2147483688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3" creationId="{3BBD3D9D-E2D7-5928-9ACE-BC305ADE701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6" creationId="{40FC2368-512D-2676-8BCC-4005ACA137B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8" creationId="{2DDCCD52-4493-F59D-7027-7C212038D4A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19" creationId="{705E8CF0-45DA-C681-8618-12E9EAF903D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20" creationId="{0BDF54D5-341A-BDB8-70D5-1D271A33068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22" creationId="{E42ED014-DC96-68EC-18BA-293A5537638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23" creationId="{C94D2F51-651E-57C6-669A-9421CC54865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87986896" sldId="2147483688"/>
              <ac:spMk id="25" creationId="{411B19D0-9F0D-EC21-F087-8B275D7C6526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920560110" sldId="2147483689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4" creationId="{FD38544B-21D2-262C-C981-1D7DCCEB5D1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7" creationId="{C8D65A88-3D58-17DC-77F6-8AE7BB2AECE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8" creationId="{2DDCCD52-4493-F59D-7027-7C212038D4A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9" creationId="{C7EF7556-5224-47F1-49F3-0572DF21F2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10" creationId="{569FB8B4-3C26-2BE2-C003-404C8606A6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13" creationId="{EB823991-32C7-EBE3-826D-F3860C4B1F2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19" creationId="{705E8CF0-45DA-C681-8618-12E9EAF903D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20" creationId="{0BDF54D5-341A-BDB8-70D5-1D271A33068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20560110" sldId="2147483689"/>
              <ac:spMk id="21" creationId="{FC465D62-3382-034B-3BC4-9FA6DDBCBF3D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562165496" sldId="2147483690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7" creationId="{C8D65A88-3D58-17DC-77F6-8AE7BB2AECE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10" creationId="{569FB8B4-3C26-2BE2-C003-404C8606A6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12" creationId="{242A120D-BDA9-915C-DCD1-0AFC1BFF099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13" creationId="{EB823991-32C7-EBE3-826D-F3860C4B1F2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15" creationId="{4265B468-859F-1E06-22D4-D26275A00E3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17" creationId="{514370B5-E372-E43E-4B15-6602BD67418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32" creationId="{3A6DDA42-B49F-7CE3-D280-F6C3AC46970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33" creationId="{0A097F08-88D7-A010-3509-A554FC81FF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2165496" sldId="2147483690"/>
              <ac:spMk id="34" creationId="{1BD7CF50-58D1-87B1-841E-E21B253549DB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777122769" sldId="2147483691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3" creationId="{DF3E35AF-2434-732B-7077-725C8432F6C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5" creationId="{C49A8A75-1625-4876-566C-AA3BA0A1B5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7" creationId="{3AFD2401-AE96-0584-838A-AD350CFC2E6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37" creationId="{7014ED8C-D9A2-3233-BF99-B959865B48B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40" creationId="{5C686B82-2E00-D61D-3AA1-3461944BF43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60" creationId="{E10C62AC-5F15-FEF7-14F7-69E74FF548B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63" creationId="{261031B1-B982-A042-4CFA-1D2651953B2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777122769" sldId="2147483691"/>
              <ac:spMk id="65" creationId="{071D6C45-DAA5-4D1C-9957-40129325EB67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984547406" sldId="2147483692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5" creationId="{A47A0D47-05C2-9BC0-F59C-51D49B0F64E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7" creationId="{4529A5CA-6490-C09D-8035-8669A156943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38" creationId="{27A02D2A-8972-F536-0B27-7D64284705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68" creationId="{48A5C6E0-43E1-EBAC-3627-302E662E865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69" creationId="{92ADEB34-3562-FF59-B5E4-127C5221B69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73" creationId="{F761310B-EE7F-0F87-C86E-E6D63D440E4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78" creationId="{C9739B77-26F8-B08C-60D1-B8A8F10A410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79" creationId="{58402617-6AC8-711D-F79A-1D2968B5E9F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984547406" sldId="2147483692"/>
              <ac:spMk id="180" creationId="{EEF0B2A5-748A-C294-5F9B-7654A8F55050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859230932" sldId="2147483693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7" creationId="{B083110B-0B44-1AE1-53ED-162013C095D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13" creationId="{94F075A8-69C1-48E5-5F7F-3498229CA9E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15" creationId="{A7B1BFF0-812C-FDEC-F620-A11909471D2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26" creationId="{AD762095-069D-4BD6-640E-EA976F90EBE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28" creationId="{80354A45-56CA-A32F-60C5-C779D9B604C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31" creationId="{5F91528B-4016-9A18-C984-2859E73B2C4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34" creationId="{EC45824E-FA98-3F48-43A4-48FA0DA290D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35" creationId="{32042ABC-7363-45D1-6C7E-996659DD27C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859230932" sldId="2147483693"/>
              <ac:spMk id="39" creationId="{F789DB73-A7E4-0B6C-FAC9-BBEEAC72053A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752192730" sldId="2147483694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752192730" sldId="2147483694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752192730" sldId="2147483694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752192730" sldId="2147483694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2752192730" sldId="2147483694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272959380" sldId="2147483695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2959380" sldId="2147483695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272959380" sldId="2147483695"/>
              <ac:spMk id="21" creationId="{FC465D62-3382-034B-3BC4-9FA6DDBCBF3D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103369026" sldId="2147483696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4" creationId="{38F4C65B-B478-432C-11F3-1CCAEEB3A9A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6" creationId="{79F67207-8633-F157-D417-A811F5C9124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37" creationId="{7014ED8C-D9A2-3233-BF99-B959865B48B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40" creationId="{5C686B82-2E00-D61D-3AA1-3461944BF43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60" creationId="{E10C62AC-5F15-FEF7-14F7-69E74FF548B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64" creationId="{9A88BB22-41E4-5ACD-09E4-4157B024B08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65" creationId="{071D6C45-DAA5-4D1C-9957-40129325EB6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74" creationId="{9A4B37EF-352C-7F66-A0C7-B1AAC332DF0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03369026" sldId="2147483696"/>
              <ac:spMk id="75" creationId="{8AD0A0A8-C4B1-7D11-7CF8-B6C55DDAF46D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915258174" sldId="2147483697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28" creationId="{C8B15BD3-2A3F-B505-D2C1-0332B340314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38" creationId="{A830DC25-802B-19A0-E4B3-1D633449CFA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42" creationId="{639F1C6C-BB59-58E7-1E81-91812893CE7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43" creationId="{2527CCD0-482E-202A-43B0-D766A243E65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44" creationId="{74587298-4FAA-6464-EA9C-B59BE403C60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47" creationId="{D66A7128-1B7C-EA25-B14F-427F785C99E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51" creationId="{2CF29C0E-E389-C3AB-7738-A08CB4F74F4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53" creationId="{9B208A22-0813-6CAE-ECAB-29C5A41BE16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915258174" sldId="2147483697"/>
              <ac:spMk id="54" creationId="{21DA9EEE-E688-859F-C090-FAA63706DA41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153376647" sldId="2147483698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2" creationId="{35AF6E62-3413-1570-07FF-4E66972B963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9" creationId="{8C38966B-9C0F-01D5-79F5-8D32825F662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13" creationId="{BF29A8C4-E01C-8823-3D21-FBEB0A37FD9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16" creationId="{36007328-114D-AECE-99A6-016A4CFBB61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17" creationId="{2142D811-C93D-9F9B-677A-5ADF7CD3A81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18" creationId="{0B048665-3CE8-1449-AE80-5C39685B7BA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19" creationId="{337177BD-61D7-4610-6C2F-89A1FACFC2A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53376647" sldId="2147483698"/>
              <ac:spMk id="20" creationId="{EAACD5B2-3311-26B6-AFCF-4FD5DEBF7494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435561895" sldId="2147483699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35561895" sldId="2147483699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35561895" sldId="2147483699"/>
              <ac:spMk id="3" creationId="{FF1F41E4-7D9B-768A-6C4F-63DD5909451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35561895" sldId="2147483699"/>
              <ac:spMk id="5" creationId="{D425B81B-0AA8-71EA-DCA8-A9F3FF3E7B6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35561895" sldId="2147483699"/>
              <ac:spMk id="6" creationId="{18765DFA-C25A-9B6D-BBB1-2893362F9CA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35561895" sldId="2147483699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435561895" sldId="2147483699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3435561895" sldId="2147483699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675689716" sldId="2147483700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75689716" sldId="2147483700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75689716" sldId="2147483700"/>
              <ac:spMk id="3" creationId="{FF1F41E4-7D9B-768A-6C4F-63DD5909451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75689716" sldId="2147483700"/>
              <ac:spMk id="4" creationId="{D425B81B-0AA8-71EA-DCA8-A9F3FF3E7B6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75689716" sldId="2147483700"/>
              <ac:spMk id="7" creationId="{18765DFA-C25A-9B6D-BBB1-2893362F9CA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75689716" sldId="2147483700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75689716" sldId="2147483700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1675689716" sldId="2147483700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680772438" sldId="2147483701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80772438" sldId="2147483701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80772438" sldId="2147483701"/>
              <ac:spMk id="38" creationId="{A830DC25-802B-19A0-E4B3-1D633449CFA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80772438" sldId="2147483701"/>
              <ac:spMk id="49" creationId="{CA641483-D5A7-E85B-23E4-88F7A9E459A2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2680772438" sldId="2147483701"/>
              <ac:cxnSpMk id="39" creationId="{0990EA30-774B-C58A-0F2E-BA47E1EB0D86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4215720942" sldId="2147483702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0" creationId="{8CDB50DB-14FB-8EC2-BBF8-9D39B761BAD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2" creationId="{A3C8A60E-A492-680C-9A67-071F63EDE37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4" creationId="{6A7119A9-F6C1-3E78-A7B8-7A4695A37DF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5" creationId="{0ECAA7E2-DF4B-A5D2-BE65-C795750AE42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6" creationId="{FFF608BC-B1D4-AD27-2B53-0F088AECCDB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7" creationId="{61A8469B-66C0-388B-FF13-7E8091A3F56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8" creationId="{D2474B70-73D5-F138-81CA-B06F430971D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19" creationId="{A4A35D17-0A9F-3774-435D-AEBADBA7499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27" creationId="{0FFB1B8D-7AAD-0B62-F76D-6964122D463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215720942" sldId="2147483702"/>
              <ac:spMk id="38" creationId="{A830DC25-802B-19A0-E4B3-1D633449CFAA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93478149" sldId="2147483703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3" creationId="{6667C09D-F5FE-C8BE-C254-35A6F3EC9B4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5" creationId="{F313C270-1389-4400-B626-0F91E48EF99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7" creationId="{A68D81B6-7EAF-9410-F2E1-FEE807D73D1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8" creationId="{8B374301-5977-9039-ACCF-24F94B55243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9" creationId="{189560EE-D986-44EE-9C19-CCA4ED43D78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10" creationId="{9236B62B-08A6-31D4-74E0-38DBCD97515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12" creationId="{C958D81A-543B-F585-166D-59207A4463A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28" creationId="{C8B15BD3-2A3F-B505-D2C1-0332B340314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3478149" sldId="2147483703"/>
              <ac:spMk id="38" creationId="{A830DC25-802B-19A0-E4B3-1D633449CFAA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62104983" sldId="2147483704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4" creationId="{DD6FF304-8F5A-AE9D-9F8A-07314606916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8" creationId="{9441AC7B-FDFF-B7EA-80AB-81299E4C8A1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9" creationId="{7FEAEC78-CBED-438F-1CFE-067AC96B97B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10" creationId="{3C278148-A0BB-C425-A419-556F6050803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17" creationId="{D113C14A-F91E-E368-53F3-9FC8BF33B41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61" creationId="{811B2AFA-044A-C36C-021E-F07CB653D8E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64" creationId="{C8C3894D-D32B-CD32-7B1E-F2C516B79D4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65" creationId="{95A56C3A-206F-EAD8-B5FC-BF3EA749704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62104983" sldId="2147483704"/>
              <ac:spMk id="66" creationId="{E7964B58-8A41-D8B1-8EDB-58FCBE0AFBA6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053735867" sldId="2147483705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13" creationId="{D1F84C90-514B-343E-5F5B-7AB8ACE9B5C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14" creationId="{4D12145B-7BD1-58A9-8595-5786D4C8288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17" creationId="{5C217920-EEE8-FF60-C8AB-64E1405FB7D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37" creationId="{7014ED8C-D9A2-3233-BF99-B959865B48B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38" creationId="{27A02D2A-8972-F536-0B27-7D642847058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40" creationId="{5C686B82-2E00-D61D-3AA1-3461944BF43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053735867" sldId="2147483705"/>
              <ac:spMk id="64" creationId="{9A88BB22-41E4-5ACD-09E4-4157B024B08C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182925318" sldId="2147483706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0" creationId="{17EDC98A-FAF8-1636-961C-0E3CB7409E0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4" creationId="{5EBDB500-C547-2D2E-C1E5-DA481BCDCED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5" creationId="{05BC3C8F-7B44-2BED-6193-E93BB9B7247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6" creationId="{8F3EF4B7-90AB-C7DA-B8CB-018463EB1B1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27" creationId="{1BF9A4E5-A19D-055D-8E75-99214E96ED1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40" creationId="{5C686B82-2E00-D61D-3AA1-3461944BF43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70" creationId="{32E39F6E-5616-1EC7-DA06-FA903B0B9CC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182925318" sldId="2147483706"/>
              <ac:spMk id="75" creationId="{8AD0A0A8-C4B1-7D11-7CF8-B6C55DDAF46D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428473380" sldId="2147483707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8" creationId="{B5A7E809-373A-B623-3766-CF30FDAA10E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9" creationId="{93CEF93B-B80E-035A-FF60-EEF1EF615D7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20" creationId="{BAFB1B3D-BB79-C97B-8395-4A58A130AAD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65" creationId="{B5F67B93-A329-BE6A-41F1-59E419F2B5B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73" creationId="{F761310B-EE7F-0F87-C86E-E6D63D440E4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74" creationId="{22D679C5-9724-078D-4FB9-33695B27C36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75" creationId="{6B7B7D1C-51CE-D9FF-4225-896F49CA329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28473380" sldId="2147483707"/>
              <ac:spMk id="179" creationId="{58402617-6AC8-711D-F79A-1D2968B5E9FF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4166445593" sldId="2147483708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6" creationId="{38C63DFC-2B10-361A-FCA7-CF7597B1839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8" creationId="{9A253063-EE6B-D083-6F61-BBE64C38960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14" creationId="{1EBDC6D4-7B18-8ABB-464C-5594F2C77E2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15" creationId="{A7B1BFF0-812C-FDEC-F620-A11909471D2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19" creationId="{DFB0D309-AB17-47AE-C87C-CB3AE74D48F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22" creationId="{8DAE8AB0-2EDB-576D-0B84-B8E51318778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24" creationId="{B35155D2-A2D3-10AB-5EF6-072F8751001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29" creationId="{10E889D3-429D-A6B3-DEB6-A47E3EFB5D1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4166445593" sldId="2147483708"/>
              <ac:spMk id="31" creationId="{5F91528B-4016-9A18-C984-2859E73B2C44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432701290" sldId="2147483709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32701290" sldId="2147483709"/>
              <ac:spMk id="4" creationId="{6A0E0A3C-AF5E-BB75-6F0A-2D22B84E67B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32701290" sldId="2147483709"/>
              <ac:spMk id="8" creationId="{73E0654F-4709-9928-E09F-2A00AF8174F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32701290" sldId="2147483709"/>
              <ac:spMk id="16" creationId="{84ACAE9F-16AE-335B-D01B-39C3752803F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32701290" sldId="2147483709"/>
              <ac:spMk id="17" creationId="{A8251DF6-5AD2-ACA8-5899-43F743C6641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432701290" sldId="2147483709"/>
              <ac:spMk id="30" creationId="{B67530F7-C043-4F2D-AA58-B8F8D1238C27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764311171" sldId="2147483710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764311171" sldId="2147483710"/>
              <ac:spMk id="4" creationId="{6A0E0A3C-AF5E-BB75-6F0A-2D22B84E67B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764311171" sldId="2147483710"/>
              <ac:spMk id="8" creationId="{73E0654F-4709-9928-E09F-2A00AF8174F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764311171" sldId="2147483710"/>
              <ac:spMk id="30" creationId="{B67530F7-C043-4F2D-AA58-B8F8D1238C27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764311171" sldId="2147483710"/>
              <ac:cxnSpMk id="2" creationId="{2346FEE9-501A-3130-038F-1856FF3A6460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656226768" sldId="2147483711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656226768" sldId="2147483711"/>
              <ac:spMk id="4" creationId="{DD6FF304-8F5A-AE9D-9F8A-07314606916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656226768" sldId="2147483711"/>
              <ac:spMk id="80" creationId="{F86EE282-1EF4-62A2-779C-EB878597B92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656226768" sldId="2147483711"/>
              <ac:spMk id="81" creationId="{4C3A2759-D421-466C-0049-BF74449438BE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656226768" sldId="2147483711"/>
              <ac:cxnSpMk id="82" creationId="{441C7500-A827-04B9-B0EF-2DBB9A14BDDD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162713217" sldId="2147483712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62713217" sldId="2147483712"/>
              <ac:spMk id="2" creationId="{F06A6EF3-CA9F-A84F-60F9-29E0269F791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62713217" sldId="2147483712"/>
              <ac:spMk id="4" creationId="{DD6FF304-8F5A-AE9D-9F8A-07314606916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62713217" sldId="2147483712"/>
              <ac:spMk id="80" creationId="{F86EE282-1EF4-62A2-779C-EB878597B92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62713217" sldId="2147483712"/>
              <ac:spMk id="81" creationId="{4C3A2759-D421-466C-0049-BF74449438BE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56088634" sldId="2147483713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27" creationId="{0FFB1B8D-7AAD-0B62-F76D-6964122D463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28" creationId="{C8B15BD3-2A3F-B505-D2C1-0332B340314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38" creationId="{A830DC25-802B-19A0-E4B3-1D633449CFA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42" creationId="{639F1C6C-BB59-58E7-1E81-91812893CE7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43" creationId="{2527CCD0-482E-202A-43B0-D766A243E65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44" creationId="{74587298-4FAA-6464-EA9C-B59BE403C60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46" creationId="{E15B20AD-6668-A82D-9445-5A496E722FC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48" creationId="{2DC4498E-5031-CDF7-F1A6-A4EF750AEAA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56088634" sldId="2147483713"/>
              <ac:spMk id="49" creationId="{CA641483-D5A7-E85B-23E4-88F7A9E459A2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667574597" sldId="2147483714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2" creationId="{0CDA916C-63A0-466A-BC69-A6BB9AE21DB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27" creationId="{0FFB1B8D-7AAD-0B62-F76D-6964122D4631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28" creationId="{C8B15BD3-2A3F-B505-D2C1-0332B340314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2" creationId="{639F1C6C-BB59-58E7-1E81-91812893CE7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3" creationId="{2527CCD0-482E-202A-43B0-D766A243E65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4" creationId="{74587298-4FAA-6464-EA9C-B59BE403C60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5" creationId="{81B86203-E913-D3E3-6642-EF37EB50794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6" creationId="{E15B20AD-6668-A82D-9445-5A496E722FC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7" creationId="{D66A7128-1B7C-EA25-B14F-427F785C99E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67574597" sldId="2147483714"/>
              <ac:spMk id="49" creationId="{CA641483-D5A7-E85B-23E4-88F7A9E459A2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930280236" sldId="2147483715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0280236" sldId="2147483715"/>
              <ac:spMk id="9" creationId="{1D087849-DB30-8735-4D8D-E3C4C2B69C6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0280236" sldId="2147483715"/>
              <ac:spMk id="10" creationId="{B474C08B-82F0-D164-74FB-1E8FD06685E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0280236" sldId="2147483715"/>
              <ac:spMk id="12" creationId="{A3D6DFE2-5D18-6526-6D2C-830832BEF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0280236" sldId="2147483715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0280236" sldId="2147483715"/>
              <ac:spMk id="38" creationId="{A830DC25-802B-19A0-E4B3-1D633449CFA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0280236" sldId="2147483715"/>
              <ac:spMk id="49" creationId="{CA641483-D5A7-E85B-23E4-88F7A9E459A2}"/>
            </ac:spMkLst>
          </pc:spChg>
          <pc:grpChg chg="mod">
            <ac:chgData name="Evelyn Wesangula" userId="71979843554a0e8f" providerId="LiveId" clId="{331CD536-7C86-493C-9936-EB732A0F32A1}" dt="2025-09-14T22:57:19.676" v="179"/>
            <ac:grpSpMkLst>
              <pc:docMk/>
              <pc:sldMasterMk cId="3196447035" sldId="2147483660"/>
              <pc:sldLayoutMk cId="930280236" sldId="2147483715"/>
              <ac:grpSpMk id="8" creationId="{AAA87B1F-C374-0AA4-8837-F11E40D41CD1}"/>
            </ac:grpSpMkLst>
          </pc:gr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930280236" sldId="2147483715"/>
              <ac:cxnSpMk id="39" creationId="{0990EA30-774B-C58A-0F2E-BA47E1EB0D86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561394258" sldId="2147483716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561394258" sldId="2147483716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561394258" sldId="2147483716"/>
              <ac:spMk id="38" creationId="{A830DC25-802B-19A0-E4B3-1D633449CFA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561394258" sldId="2147483716"/>
              <ac:spMk id="49" creationId="{CA641483-D5A7-E85B-23E4-88F7A9E459A2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933591111" sldId="2147483717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4" creationId="{724E3521-EAB7-34E5-366C-CEAB8361764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8" creationId="{2DDCCD52-4493-F59D-7027-7C212038D4A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9" creationId="{C7EF7556-5224-47F1-49F3-0572DF21F2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25" creationId="{411B19D0-9F0D-EC21-F087-8B275D7C652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26" creationId="{C53EE9AC-019F-1A80-298A-9207C2D4513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933591111" sldId="2147483717"/>
              <ac:spMk id="28" creationId="{0E2D268C-F2F5-0F07-54EC-3F1273607340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933591111" sldId="2147483717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620734812" sldId="2147483718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3" creationId="{4518A0DC-E128-0F12-668C-6928582E8AE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6" creationId="{EADFE187-0F7B-AEDF-1B44-0B8CFE9312A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8" creationId="{2DDCCD52-4493-F59D-7027-7C212038D4A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9" creationId="{C7EF7556-5224-47F1-49F3-0572DF21F2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13" creationId="{2B2B4892-0CEA-2DD3-86CF-FD80D9793E8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25" creationId="{411B19D0-9F0D-EC21-F087-8B275D7C652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26" creationId="{C53EE9AC-019F-1A80-298A-9207C2D4513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620734812" sldId="2147483718"/>
              <ac:spMk id="28" creationId="{0E2D268C-F2F5-0F07-54EC-3F1273607340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345064826" sldId="2147483719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9" creationId="{C7EF7556-5224-47F1-49F3-0572DF21F2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26" creationId="{C53EE9AC-019F-1A80-298A-9207C2D4513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61" creationId="{749365FB-0E00-0B39-739F-D213FDA3E49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64" creationId="{986D94D5-E16C-CED7-7F4B-47091AE12AA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65" creationId="{A749C0DF-CEEC-1402-C026-AEE23E90E4F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67" creationId="{CAFA9E86-DF70-CF38-6802-D2E3EB87364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68" creationId="{AE9A411D-631B-7C88-2CBD-FC7457A3023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345064826" sldId="2147483719"/>
              <ac:spMk id="69" creationId="{056E403A-C212-906A-0FB1-1364DCAB2FB0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679811626" sldId="2147483720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8" creationId="{2DDCCD52-4493-F59D-7027-7C212038D4A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12" creationId="{F51AFC85-C5C5-55B1-F31B-8358F5C506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13" creationId="{90CB544A-EEAB-8813-FC92-1879C0FB622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14" creationId="{88AF028D-F8B6-8181-E023-6C7A6BAA5E4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39" creationId="{5EE6E35E-5AE7-F341-F239-83A187F0F2F9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41" creationId="{43A5444E-5B77-B950-EE9E-C9ED056CB60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46" creationId="{D0962E8E-A4EB-F05A-E6A0-AD9A04ECE5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52" creationId="{37C86593-6FB0-300B-B75D-9076D07FBC7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679811626" sldId="2147483720"/>
              <ac:spMk id="55" creationId="{BF1C73F4-318E-2E28-0961-FB8906CEAB14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049897295" sldId="2147483721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49897295" sldId="2147483721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49897295" sldId="2147483721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49897295" sldId="2147483721"/>
              <ac:spMk id="19" creationId="{D6A9C922-A55E-7618-1823-587FBB425DF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49897295" sldId="2147483721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1049897295" sldId="2147483721"/>
              <ac:cxnSpMk id="16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100062759" sldId="2147483722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00062759" sldId="2147483722"/>
              <ac:spMk id="2" creationId="{9BDF026E-254E-B87A-48B7-871E0FA3BF9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00062759" sldId="2147483722"/>
              <ac:spMk id="4" creationId="{12D822FC-7C13-905B-1DD8-093115672943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00062759" sldId="2147483722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00062759" sldId="2147483722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00062759" sldId="2147483722"/>
              <ac:spMk id="37" creationId="{EB6055E9-E6F7-641B-80FB-0B939D173EF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100062759" sldId="2147483722"/>
              <ac:spMk id="38" creationId="{A830DC25-802B-19A0-E4B3-1D633449CFAA}"/>
            </ac:spMkLst>
          </pc:spChg>
          <pc:cxnChg chg="mod">
            <ac:chgData name="Evelyn Wesangula" userId="71979843554a0e8f" providerId="LiveId" clId="{331CD536-7C86-493C-9936-EB732A0F32A1}" dt="2025-09-14T22:57:19.676" v="179"/>
            <ac:cxnSpMkLst>
              <pc:docMk/>
              <pc:sldMasterMk cId="3196447035" sldId="2147483660"/>
              <pc:sldLayoutMk cId="2100062759" sldId="2147483722"/>
              <ac:cxnSpMk id="39" creationId="{0990EA30-774B-C58A-0F2E-BA47E1EB0D86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1019238544" sldId="2147483727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3" creationId="{BB2F9EFE-3E38-5624-6F5C-8EA73167EB3F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4" creationId="{9DEBAB1A-CE11-600C-955B-5BF2329A489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7" creationId="{7127DC28-28A8-3A98-B7FB-41B0888536B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16" creationId="{8A0F98B3-5BC9-43CA-0E39-31CC70D805DB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18" creationId="{E5B64568-95A0-2550-729B-C36D47D0B4EE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19" creationId="{F93FF848-4697-1658-A41B-93D12D10189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20" creationId="{A3FB70CC-9CEB-83DB-0A62-F28AADFA24A2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1019238544" sldId="2147483727"/>
              <ac:spMk id="22" creationId="{413FB7C3-3697-76A3-E778-089B73350D63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340752435" sldId="2147483728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2" creationId="{CB181972-256A-76B4-0FD9-61DDA03AA7F6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6" creationId="{49F1EC6F-145D-0EDF-93B2-B29180FA048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8" creationId="{E05F433A-DD20-4C85-9DBB-0B8C1E977F5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9" creationId="{8C38966B-9C0F-01D5-79F5-8D32825F662C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10" creationId="{0940A55E-D619-99C7-21D8-21E0C29C4517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12" creationId="{1BBECFA9-FFC1-ADE4-F361-2C7CE5C812B8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14" creationId="{96E1E4FB-A003-416E-B5FD-06D318390D24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15" creationId="{F627812D-F4DE-F22F-9151-6D1510AA1EEA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340752435" sldId="2147483728"/>
              <ac:spMk id="24" creationId="{A9E46C6C-267F-F99A-35B8-CFC1641BE967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2946128819" sldId="2147483729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2946128819" sldId="2147483729"/>
              <ac:spMk id="25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9.676" v="179"/>
          <pc:sldLayoutMkLst>
            <pc:docMk/>
            <pc:sldMasterMk cId="3196447035" sldId="2147483660"/>
            <pc:sldLayoutMk cId="320007117" sldId="2147483730"/>
          </pc:sldLayoutMkLst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0007117" sldId="2147483730"/>
              <ac:spMk id="5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9.676" v="179"/>
            <ac:spMkLst>
              <pc:docMk/>
              <pc:sldMasterMk cId="3196447035" sldId="2147483660"/>
              <pc:sldLayoutMk cId="320007117" sldId="2147483730"/>
              <ac:spMk id="6" creationId="{00000000-0000-0000-0000-000000000000}"/>
            </ac:spMkLst>
          </pc:spChg>
        </pc:sldLayoutChg>
      </pc:sldMasterChg>
      <pc:sldMasterChg chg="addSp modSp modSldLayout">
        <pc:chgData name="Evelyn Wesangula" userId="71979843554a0e8f" providerId="LiveId" clId="{331CD536-7C86-493C-9936-EB732A0F32A1}" dt="2025-09-14T22:57:17.773" v="177"/>
        <pc:sldMasterMkLst>
          <pc:docMk/>
          <pc:sldMasterMk cId="174927176" sldId="2147483732"/>
        </pc:sldMasterMkLst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2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3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4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6" creationId="{00000000-0000-0000-0000-000000000000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9" creationId="{7511AE03-812D-634B-F2E4-63395D1C7DBF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10" creationId="{25C05EE3-2683-38AD-DAEF-3AF2FE5E687F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11" creationId="{BB458B91-5B8E-2E5E-D50C-BE4EFA0B44E2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12" creationId="{AB481D46-D25C-A257-15CC-62A9496D3C0F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13" creationId="{AC23E9D1-C397-9D62-5560-DB7FC5BFC164}"/>
          </ac:spMkLst>
        </pc:spChg>
        <pc:spChg chg="mod">
          <ac:chgData name="Evelyn Wesangula" userId="71979843554a0e8f" providerId="LiveId" clId="{331CD536-7C86-493C-9936-EB732A0F32A1}" dt="2025-09-14T22:57:17.773" v="177"/>
          <ac:spMkLst>
            <pc:docMk/>
            <pc:sldMasterMk cId="174927176" sldId="2147483732"/>
            <ac:spMk id="14" creationId="{9C6427AD-F2E3-E7DA-4D64-E777B3BA7C52}"/>
          </ac:spMkLst>
        </pc:spChg>
        <pc:spChg chg="mod">
          <ac:chgData name="Evelyn Wesangula" userId="71979843554a0e8f" providerId="LiveId" clId="{331CD536-7C86-493C-9936-EB732A0F32A1}" dt="2025-09-14T22:57:09.976" v="174"/>
          <ac:spMkLst>
            <pc:docMk/>
            <pc:sldMasterMk cId="174927176" sldId="2147483732"/>
            <ac:spMk id="15" creationId="{4EF7D9B1-B4E2-4932-83DF-32041EA4B5A1}"/>
          </ac:spMkLst>
        </pc:spChg>
        <pc:grpChg chg="add">
          <ac:chgData name="Evelyn Wesangula" userId="71979843554a0e8f" providerId="LiveId" clId="{331CD536-7C86-493C-9936-EB732A0F32A1}" dt="2025-09-14T22:57:02.583" v="172"/>
          <ac:grpSpMkLst>
            <pc:docMk/>
            <pc:sldMasterMk cId="174927176" sldId="2147483732"/>
            <ac:grpSpMk id="7" creationId="{0A300CE4-81B8-CC41-BDCC-AD26AA346B08}"/>
          </ac:grpSpMkLst>
        </pc:grp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2323081929" sldId="2147483733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323081929" sldId="2147483733"/>
              <ac:spMk id="2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323081929" sldId="2147483733"/>
              <ac:spMk id="3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1984174521" sldId="2147483735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984174521" sldId="2147483735"/>
              <ac:spMk id="2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984174521" sldId="2147483735"/>
              <ac:spMk id="3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282276257" sldId="2147483736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82276257" sldId="2147483736"/>
              <ac:spMk id="3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82276257" sldId="2147483736"/>
              <ac:spMk id="4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202874707" sldId="2147483737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2874707" sldId="2147483737"/>
              <ac:spMk id="2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2874707" sldId="2147483737"/>
              <ac:spMk id="3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2874707" sldId="2147483737"/>
              <ac:spMk id="4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2874707" sldId="2147483737"/>
              <ac:spMk id="5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2874707" sldId="2147483737"/>
              <ac:spMk id="6" creationId="{00000000-0000-0000-0000-000000000000}"/>
            </ac:spMkLst>
          </pc:spChg>
        </pc:sldLayoutChg>
        <pc:sldLayoutChg chg="addSp 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435440021" sldId="2147483738"/>
          </pc:sldLayoutMkLst>
          <pc:cxnChg chg="add mod">
            <ac:chgData name="Evelyn Wesangula" userId="71979843554a0e8f" providerId="LiveId" clId="{331CD536-7C86-493C-9936-EB732A0F32A1}" dt="2025-09-14T22:57:17.773" v="177"/>
            <ac:cxnSpMkLst>
              <pc:docMk/>
              <pc:sldMasterMk cId="174927176" sldId="2147483732"/>
              <pc:sldLayoutMk cId="435440021" sldId="2147483738"/>
              <ac:cxnSpMk id="6" creationId="{F92FA2E8-6BAA-2437-405E-CA211F9D3484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1001181827" sldId="2147483740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001181827" sldId="2147483740"/>
              <ac:spMk id="2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001181827" sldId="2147483740"/>
              <ac:spMk id="3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001181827" sldId="2147483740"/>
              <ac:spMk id="4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3987388875" sldId="2147483741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3987388875" sldId="2147483741"/>
              <ac:spMk id="2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3987388875" sldId="2147483741"/>
              <ac:spMk id="3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3987388875" sldId="2147483741"/>
              <ac:spMk id="4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2075614864" sldId="2147483743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75614864" sldId="2147483743"/>
              <ac:spMk id="2" creationId="{00000000-0000-0000-0000-00000000000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075614864" sldId="2147483743"/>
              <ac:spMk id="3" creationId="{00000000-0000-0000-0000-000000000000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1824906717" sldId="2147483744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824906717" sldId="2147483744"/>
              <ac:spMk id="4" creationId="{6A0E0A3C-AF5E-BB75-6F0A-2D22B84E67B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824906717" sldId="2147483744"/>
              <ac:spMk id="8" creationId="{73E0654F-4709-9928-E09F-2A00AF8174F2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824906717" sldId="2147483744"/>
              <ac:spMk id="12" creationId="{1C3C0C18-3CFA-482C-8E5E-2A541D4A1BFF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824906717" sldId="2147483744"/>
              <ac:spMk id="16" creationId="{84ACAE9F-16AE-335B-D01B-39C3752803F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824906717" sldId="2147483744"/>
              <ac:spMk id="17" creationId="{A8251DF6-5AD2-ACA8-5899-43F743C66417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824906717" sldId="2147483744"/>
              <ac:spMk id="30" creationId="{B67530F7-C043-4F2D-AA58-B8F8D1238C27}"/>
            </ac:spMkLst>
          </pc:spChg>
          <pc:cxnChg chg="mod">
            <ac:chgData name="Evelyn Wesangula" userId="71979843554a0e8f" providerId="LiveId" clId="{331CD536-7C86-493C-9936-EB732A0F32A1}" dt="2025-09-14T22:57:17.773" v="177"/>
            <ac:cxnSpMkLst>
              <pc:docMk/>
              <pc:sldMasterMk cId="174927176" sldId="2147483732"/>
              <pc:sldLayoutMk cId="1824906717" sldId="2147483744"/>
              <ac:cxnSpMk id="6" creationId="{41692765-6536-09AA-A0BF-2358E9E5BE5F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1204789239" sldId="2147483745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3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4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19" creationId="{62D270A3-A429-F424-E73F-8C35CF7A6C4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20" creationId="{7420A28C-E135-C56E-F79F-F283CD6B60DF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204789239" sldId="2147483745"/>
              <ac:spMk id="22" creationId="{2AC36E79-BCA0-C596-D321-2B6E38193C55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4013065958" sldId="2147483746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2" creationId="{35AF6E62-3413-1570-07FF-4E66972B963F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6" creationId="{A80A793C-55DC-602B-758B-1FA03A81817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7" creationId="{7127DC28-28A8-3A98-B7FB-41B0888536BE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9" creationId="{8C38966B-9C0F-01D5-79F5-8D32825F662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10" creationId="{F448C94B-AA7A-7262-4B9F-836462086A78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14" creationId="{8E844AFC-B10F-3963-60E2-0CBF59257982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15" creationId="{290D6F4A-B1FF-50CB-37C9-67C24FF49AE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4013065958" sldId="2147483746"/>
              <ac:spMk id="21" creationId="{FC465D62-3382-034B-3BC4-9FA6DDBCBF3D}"/>
            </ac:spMkLst>
          </pc:sp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212999188" sldId="2147483747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5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7" creationId="{7127DC28-28A8-3A98-B7FB-41B0888536BE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9" creationId="{8C38966B-9C0F-01D5-79F5-8D32825F662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12" creationId="{10E6AACB-9199-C0B7-282D-52AE821B16C9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13" creationId="{103CFF70-7DC7-B43D-57C7-3C6435517D60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212999188" sldId="2147483747"/>
              <ac:spMk id="21" creationId="{FC465D62-3382-034B-3BC4-9FA6DDBCBF3D}"/>
            </ac:spMkLst>
          </pc:spChg>
          <pc:cxnChg chg="mod">
            <ac:chgData name="Evelyn Wesangula" userId="71979843554a0e8f" providerId="LiveId" clId="{331CD536-7C86-493C-9936-EB732A0F32A1}" dt="2025-09-14T22:57:17.773" v="177"/>
            <ac:cxnSpMkLst>
              <pc:docMk/>
              <pc:sldMasterMk cId="174927176" sldId="2147483732"/>
              <pc:sldLayoutMk cId="212999188" sldId="2147483747"/>
              <ac:cxnSpMk id="8" creationId="{0657BBCF-CA9E-FB2C-CA76-82D2795FF965}"/>
            </ac:cxnSpMkLst>
          </pc:cxnChg>
        </pc:sldLayoutChg>
        <pc:sldLayoutChg chg="modSp">
          <pc:chgData name="Evelyn Wesangula" userId="71979843554a0e8f" providerId="LiveId" clId="{331CD536-7C86-493C-9936-EB732A0F32A1}" dt="2025-09-14T22:57:17.773" v="177"/>
          <pc:sldLayoutMkLst>
            <pc:docMk/>
            <pc:sldMasterMk cId="174927176" sldId="2147483732"/>
            <pc:sldLayoutMk cId="1396978392" sldId="2147483748"/>
          </pc:sldLayoutMkLst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2" creationId="{1036477C-8D55-B4B8-85DD-DAF85A20D8C5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6" creationId="{F28F550A-A637-E065-107C-7C7A9E6C01FA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7" creationId="{1BDAC654-D9AC-B935-534C-0FF7A6BB04C7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11" creationId="{752E3F75-A181-1CEF-4892-A00A828F0DEC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15" creationId="{62F44640-A9EB-C412-36D2-BCAA7BA09086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21" creationId="{FC465D62-3382-034B-3BC4-9FA6DDBCBF3D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25" creationId="{3A9602D4-D75A-D7F4-FFCF-22F1F764C7A2}"/>
            </ac:spMkLst>
          </pc:spChg>
          <pc:spChg chg="mod">
            <ac:chgData name="Evelyn Wesangula" userId="71979843554a0e8f" providerId="LiveId" clId="{331CD536-7C86-493C-9936-EB732A0F32A1}" dt="2025-09-14T22:57:17.773" v="177"/>
            <ac:spMkLst>
              <pc:docMk/>
              <pc:sldMasterMk cId="174927176" sldId="2147483732"/>
              <pc:sldLayoutMk cId="1396978392" sldId="2147483748"/>
              <ac:spMk id="26" creationId="{AAAC1303-0EC3-5E1E-D38D-9DAA61834E0B}"/>
            </ac:spMkLst>
          </pc:spChg>
          <pc:cxnChg chg="mod">
            <ac:chgData name="Evelyn Wesangula" userId="71979843554a0e8f" providerId="LiveId" clId="{331CD536-7C86-493C-9936-EB732A0F32A1}" dt="2025-09-14T22:57:17.773" v="177"/>
            <ac:cxnSpMkLst>
              <pc:docMk/>
              <pc:sldMasterMk cId="174927176" sldId="2147483732"/>
              <pc:sldLayoutMk cId="1396978392" sldId="2147483748"/>
              <ac:cxnSpMk id="16" creationId="{0657BBCF-CA9E-FB2C-CA76-82D2795FF965}"/>
            </ac:cxnSpMkLst>
          </pc:cxnChg>
        </pc:sldLayoutChg>
      </pc:sldMasterChg>
      <pc:sldMasterChg chg="addSp modSldLayout">
        <pc:chgData name="Evelyn Wesangula" userId="71979843554a0e8f" providerId="LiveId" clId="{331CD536-7C86-493C-9936-EB732A0F32A1}" dt="2025-09-14T22:57:09.976" v="174"/>
        <pc:sldMasterMkLst>
          <pc:docMk/>
          <pc:sldMasterMk cId="2443315859" sldId="2147483750"/>
        </pc:sldMasterMkLst>
        <pc:grpChg chg="add">
          <ac:chgData name="Evelyn Wesangula" userId="71979843554a0e8f" providerId="LiveId" clId="{331CD536-7C86-493C-9936-EB732A0F32A1}" dt="2025-09-14T22:57:09.976" v="174"/>
          <ac:grpSpMkLst>
            <pc:docMk/>
            <pc:sldMasterMk cId="2443315859" sldId="2147483750"/>
            <ac:grpSpMk id="7" creationId="{4BA0FC64-CB05-2E2A-33E8-4E6EA0809725}"/>
          </ac:grpSpMkLst>
        </pc:grpChg>
        <pc:sldLayoutChg chg="addSp">
          <pc:chgData name="Evelyn Wesangula" userId="71979843554a0e8f" providerId="LiveId" clId="{331CD536-7C86-493C-9936-EB732A0F32A1}" dt="2025-09-14T22:57:09.976" v="174"/>
          <pc:sldLayoutMkLst>
            <pc:docMk/>
            <pc:sldMasterMk cId="2443315859" sldId="2147483750"/>
            <pc:sldLayoutMk cId="4053229823" sldId="2147483756"/>
          </pc:sldLayoutMkLst>
          <pc:cxnChg chg="add">
            <ac:chgData name="Evelyn Wesangula" userId="71979843554a0e8f" providerId="LiveId" clId="{331CD536-7C86-493C-9936-EB732A0F32A1}" dt="2025-09-14T22:57:09.976" v="174"/>
            <ac:cxnSpMkLst>
              <pc:docMk/>
              <pc:sldMasterMk cId="2443315859" sldId="2147483750"/>
              <pc:sldLayoutMk cId="4053229823" sldId="2147483756"/>
              <ac:cxnSpMk id="6" creationId="{686B6453-9B11-AC36-E5EB-CE41C604DE2C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4EE31-0041-4559-A5E1-25BB29A2AB42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TZ"/>
        </a:p>
      </dgm:t>
    </dgm:pt>
    <dgm:pt modelId="{D7F60CFA-812E-47C6-8A53-657B78D2442E}">
      <dgm:prSet phldrT="[Text]" custT="1"/>
      <dgm:spPr/>
      <dgm:t>
        <a:bodyPr/>
        <a:lstStyle/>
        <a:p>
          <a:r>
            <a:rPr lang="en-US" sz="1400" dirty="0"/>
            <a:t>Sep 2023</a:t>
          </a:r>
          <a:endParaRPr lang="en-TZ" sz="1400" dirty="0"/>
        </a:p>
      </dgm:t>
    </dgm:pt>
    <dgm:pt modelId="{64B3FD00-20AA-4AF8-846F-5745BEF6E836}" type="parTrans" cxnId="{6B9F2382-ED5F-4E2D-B342-1F13C3176605}">
      <dgm:prSet/>
      <dgm:spPr/>
      <dgm:t>
        <a:bodyPr/>
        <a:lstStyle/>
        <a:p>
          <a:endParaRPr lang="en-TZ" sz="5400"/>
        </a:p>
      </dgm:t>
    </dgm:pt>
    <dgm:pt modelId="{B32123B7-3A0D-4308-A35B-9A4148B9B019}" type="sibTrans" cxnId="{6B9F2382-ED5F-4E2D-B342-1F13C3176605}">
      <dgm:prSet custT="1"/>
      <dgm:spPr/>
      <dgm:t>
        <a:bodyPr/>
        <a:lstStyle/>
        <a:p>
          <a:endParaRPr lang="en-TZ" sz="1200"/>
        </a:p>
      </dgm:t>
    </dgm:pt>
    <dgm:pt modelId="{597FADFE-964E-43BC-BDE4-7E1AF13317C5}">
      <dgm:prSet phldrT="[Text]" custT="1"/>
      <dgm:spPr/>
      <dgm:t>
        <a:bodyPr/>
        <a:lstStyle/>
        <a:p>
          <a:r>
            <a:rPr lang="en-US" sz="1400" dirty="0"/>
            <a:t>WB Board approval</a:t>
          </a:r>
          <a:endParaRPr lang="en-TZ" sz="1400" dirty="0"/>
        </a:p>
      </dgm:t>
    </dgm:pt>
    <dgm:pt modelId="{2591A527-03CC-4A14-A2A5-03BFE87410DF}" type="parTrans" cxnId="{7914D3F2-41D5-49A7-81C5-8B379AF7F02B}">
      <dgm:prSet/>
      <dgm:spPr/>
      <dgm:t>
        <a:bodyPr/>
        <a:lstStyle/>
        <a:p>
          <a:endParaRPr lang="en-TZ" sz="5400"/>
        </a:p>
      </dgm:t>
    </dgm:pt>
    <dgm:pt modelId="{3830761F-714C-4B3E-9DC1-A814F975E5BB}" type="sibTrans" cxnId="{7914D3F2-41D5-49A7-81C5-8B379AF7F02B}">
      <dgm:prSet/>
      <dgm:spPr/>
      <dgm:t>
        <a:bodyPr/>
        <a:lstStyle/>
        <a:p>
          <a:endParaRPr lang="en-TZ" sz="5400"/>
        </a:p>
      </dgm:t>
    </dgm:pt>
    <dgm:pt modelId="{59A7D2A7-DBCC-4EBB-8514-6CBD81B7D919}">
      <dgm:prSet phldrT="[Text]" custT="1"/>
      <dgm:spPr/>
      <dgm:t>
        <a:bodyPr/>
        <a:lstStyle/>
        <a:p>
          <a:r>
            <a:rPr lang="en-US" sz="1400" dirty="0"/>
            <a:t>Jan 17, 2024</a:t>
          </a:r>
          <a:endParaRPr lang="en-TZ" sz="1400" dirty="0"/>
        </a:p>
      </dgm:t>
    </dgm:pt>
    <dgm:pt modelId="{7DDA5C8A-CE80-49C9-8082-229D35AD0A99}" type="parTrans" cxnId="{D7EBD3F6-9C5B-4D8C-AEBC-F4DB8E462E15}">
      <dgm:prSet/>
      <dgm:spPr/>
      <dgm:t>
        <a:bodyPr/>
        <a:lstStyle/>
        <a:p>
          <a:endParaRPr lang="en-TZ" sz="5400"/>
        </a:p>
      </dgm:t>
    </dgm:pt>
    <dgm:pt modelId="{8652BE65-97D0-4281-9FB8-BC473CBFD6B2}" type="sibTrans" cxnId="{D7EBD3F6-9C5B-4D8C-AEBC-F4DB8E462E15}">
      <dgm:prSet custT="1"/>
      <dgm:spPr/>
      <dgm:t>
        <a:bodyPr/>
        <a:lstStyle/>
        <a:p>
          <a:endParaRPr lang="en-TZ" sz="1200"/>
        </a:p>
      </dgm:t>
    </dgm:pt>
    <dgm:pt modelId="{C8DAEA98-81EE-41E0-8C09-D5DA5D0788F7}">
      <dgm:prSet phldrT="[Text]" custT="1"/>
      <dgm:spPr/>
      <dgm:t>
        <a:bodyPr/>
        <a:lstStyle/>
        <a:p>
          <a:r>
            <a:rPr lang="en-US" sz="1400" dirty="0"/>
            <a:t>ECSA-HC Effectiveness</a:t>
          </a:r>
          <a:endParaRPr lang="en-TZ" sz="1400" dirty="0"/>
        </a:p>
      </dgm:t>
    </dgm:pt>
    <dgm:pt modelId="{39B71153-9A55-430A-96B3-9CEFACE50E62}" type="parTrans" cxnId="{4657DFC2-27CC-423E-8705-D05A3D3B1BCA}">
      <dgm:prSet/>
      <dgm:spPr/>
      <dgm:t>
        <a:bodyPr/>
        <a:lstStyle/>
        <a:p>
          <a:endParaRPr lang="en-TZ" sz="5400"/>
        </a:p>
      </dgm:t>
    </dgm:pt>
    <dgm:pt modelId="{CC71434D-3A54-4BAB-9C83-9DC7412D8166}" type="sibTrans" cxnId="{4657DFC2-27CC-423E-8705-D05A3D3B1BCA}">
      <dgm:prSet/>
      <dgm:spPr/>
      <dgm:t>
        <a:bodyPr/>
        <a:lstStyle/>
        <a:p>
          <a:endParaRPr lang="en-TZ" sz="5400"/>
        </a:p>
      </dgm:t>
    </dgm:pt>
    <dgm:pt modelId="{F21AD9EA-A8C0-4E18-AA0E-03FD9F1B0603}">
      <dgm:prSet phldrT="[Text]" custT="1"/>
      <dgm:spPr/>
      <dgm:t>
        <a:bodyPr/>
        <a:lstStyle/>
        <a:p>
          <a:r>
            <a:rPr lang="en-US" sz="1400" dirty="0"/>
            <a:t>Program Launch</a:t>
          </a:r>
          <a:endParaRPr lang="en-TZ" sz="1400" dirty="0"/>
        </a:p>
      </dgm:t>
    </dgm:pt>
    <dgm:pt modelId="{0CE5B4CA-203D-4124-8E38-0C32676AE9CE}" type="parTrans" cxnId="{B7388DC1-BBE2-4351-9610-785789DDBE42}">
      <dgm:prSet/>
      <dgm:spPr/>
      <dgm:t>
        <a:bodyPr/>
        <a:lstStyle/>
        <a:p>
          <a:endParaRPr lang="en-TZ" sz="5400"/>
        </a:p>
      </dgm:t>
    </dgm:pt>
    <dgm:pt modelId="{49F3BDB7-1B30-4A99-A603-D7244855E0F9}" type="sibTrans" cxnId="{B7388DC1-BBE2-4351-9610-785789DDBE42}">
      <dgm:prSet/>
      <dgm:spPr/>
      <dgm:t>
        <a:bodyPr/>
        <a:lstStyle/>
        <a:p>
          <a:endParaRPr lang="en-TZ" sz="5400"/>
        </a:p>
      </dgm:t>
    </dgm:pt>
    <dgm:pt modelId="{E64D0770-C8FE-40AA-A6BD-542413F30CD2}">
      <dgm:prSet phldrT="[Text]" custT="1"/>
      <dgm:spPr/>
      <dgm:t>
        <a:bodyPr/>
        <a:lstStyle/>
        <a:p>
          <a:r>
            <a:rPr lang="en-US" sz="1400" dirty="0"/>
            <a:t>Kenya, STP, Ethiopia, IGAD</a:t>
          </a:r>
          <a:endParaRPr lang="en-TZ" sz="1400" dirty="0"/>
        </a:p>
      </dgm:t>
    </dgm:pt>
    <dgm:pt modelId="{08EBFAC8-4450-4C64-9879-2CBF26563535}" type="parTrans" cxnId="{BDA6A21A-4E1D-4E61-8BDD-2B673208FEB6}">
      <dgm:prSet/>
      <dgm:spPr/>
      <dgm:t>
        <a:bodyPr/>
        <a:lstStyle/>
        <a:p>
          <a:endParaRPr lang="en-TZ" sz="5400"/>
        </a:p>
      </dgm:t>
    </dgm:pt>
    <dgm:pt modelId="{1AEE52B7-113D-4A32-903A-1E5C9ACDD886}" type="sibTrans" cxnId="{BDA6A21A-4E1D-4E61-8BDD-2B673208FEB6}">
      <dgm:prSet/>
      <dgm:spPr/>
      <dgm:t>
        <a:bodyPr/>
        <a:lstStyle/>
        <a:p>
          <a:endParaRPr lang="en-TZ" sz="5400"/>
        </a:p>
      </dgm:t>
    </dgm:pt>
    <dgm:pt modelId="{21E30D1B-A1B5-4B4D-88AD-FC466AA1F517}">
      <dgm:prSet phldrT="[Text]" custT="1"/>
      <dgm:spPr/>
      <dgm:t>
        <a:bodyPr/>
        <a:lstStyle/>
        <a:p>
          <a:r>
            <a:rPr lang="en-US" sz="1400" dirty="0"/>
            <a:t>Oct 24, 2023</a:t>
          </a:r>
          <a:endParaRPr lang="en-TZ" sz="1400" dirty="0"/>
        </a:p>
      </dgm:t>
    </dgm:pt>
    <dgm:pt modelId="{C4D6954E-60BC-4530-B698-FB2BF527FD97}" type="parTrans" cxnId="{E3E59FF5-5630-420D-8E6F-C8D6863EBF0E}">
      <dgm:prSet/>
      <dgm:spPr/>
      <dgm:t>
        <a:bodyPr/>
        <a:lstStyle/>
        <a:p>
          <a:endParaRPr lang="en-TZ" sz="5400"/>
        </a:p>
      </dgm:t>
    </dgm:pt>
    <dgm:pt modelId="{37642587-5741-49FD-9078-6C6FABDE06D9}" type="sibTrans" cxnId="{E3E59FF5-5630-420D-8E6F-C8D6863EBF0E}">
      <dgm:prSet custT="1"/>
      <dgm:spPr/>
      <dgm:t>
        <a:bodyPr/>
        <a:lstStyle/>
        <a:p>
          <a:endParaRPr lang="en-TZ" sz="1200"/>
        </a:p>
      </dgm:t>
    </dgm:pt>
    <dgm:pt modelId="{5214D2B6-68DB-435E-92FB-5C423D166833}">
      <dgm:prSet custT="1"/>
      <dgm:spPr/>
      <dgm:t>
        <a:bodyPr/>
        <a:lstStyle/>
        <a:p>
          <a:r>
            <a:rPr lang="en-US" sz="1400" dirty="0"/>
            <a:t>Signing the Financing Agreement and project package</a:t>
          </a:r>
          <a:endParaRPr lang="en-TZ" sz="1400" dirty="0"/>
        </a:p>
      </dgm:t>
    </dgm:pt>
    <dgm:pt modelId="{8F9161EC-D3AD-4776-8F29-EB446DBC378A}" type="parTrans" cxnId="{46DD29E1-B929-4FA5-9D55-64AB44574029}">
      <dgm:prSet/>
      <dgm:spPr/>
      <dgm:t>
        <a:bodyPr/>
        <a:lstStyle/>
        <a:p>
          <a:endParaRPr lang="en-TZ" sz="5400"/>
        </a:p>
      </dgm:t>
    </dgm:pt>
    <dgm:pt modelId="{EEFE2887-CFBB-4AFC-8158-9813E09A32B8}" type="sibTrans" cxnId="{46DD29E1-B929-4FA5-9D55-64AB44574029}">
      <dgm:prSet/>
      <dgm:spPr/>
      <dgm:t>
        <a:bodyPr/>
        <a:lstStyle/>
        <a:p>
          <a:endParaRPr lang="en-TZ" sz="5400"/>
        </a:p>
      </dgm:t>
    </dgm:pt>
    <dgm:pt modelId="{9621FD55-2F69-4805-BD90-1EC40888B8D0}">
      <dgm:prSet phldrT="[Text]" custT="1"/>
      <dgm:spPr/>
      <dgm:t>
        <a:bodyPr/>
        <a:lstStyle/>
        <a:p>
          <a:r>
            <a:rPr lang="en-US" sz="1400" dirty="0"/>
            <a:t>May 2025</a:t>
          </a:r>
          <a:endParaRPr lang="en-TZ" sz="1400" dirty="0"/>
        </a:p>
      </dgm:t>
    </dgm:pt>
    <dgm:pt modelId="{C3781C3A-9D0A-4977-8638-A40334B72556}" type="parTrans" cxnId="{4C4B00CC-8B91-4E36-8DDB-F7FEC46B504D}">
      <dgm:prSet/>
      <dgm:spPr/>
      <dgm:t>
        <a:bodyPr/>
        <a:lstStyle/>
        <a:p>
          <a:endParaRPr lang="en-TZ" sz="5400"/>
        </a:p>
      </dgm:t>
    </dgm:pt>
    <dgm:pt modelId="{5C9EADED-5AB1-4551-B0E1-F620B4591D0A}" type="sibTrans" cxnId="{4C4B00CC-8B91-4E36-8DDB-F7FEC46B504D}">
      <dgm:prSet custT="1"/>
      <dgm:spPr/>
      <dgm:t>
        <a:bodyPr/>
        <a:lstStyle/>
        <a:p>
          <a:endParaRPr lang="en-TZ" sz="1200"/>
        </a:p>
      </dgm:t>
    </dgm:pt>
    <dgm:pt modelId="{CEB5136B-A511-4B14-8017-19A6BAD4CFC2}">
      <dgm:prSet phldrT="[Text]" custT="1"/>
      <dgm:spPr/>
      <dgm:t>
        <a:bodyPr/>
        <a:lstStyle/>
        <a:p>
          <a:r>
            <a:rPr lang="en-US" sz="1400" dirty="0"/>
            <a:t>June 2024</a:t>
          </a:r>
          <a:endParaRPr lang="en-TZ" sz="1400" dirty="0"/>
        </a:p>
      </dgm:t>
    </dgm:pt>
    <dgm:pt modelId="{B2DBD98B-CF8A-4715-AB1D-C671BE3790AA}" type="parTrans" cxnId="{1FAE5FC2-4F20-49C6-8723-B18A402D4F72}">
      <dgm:prSet/>
      <dgm:spPr/>
      <dgm:t>
        <a:bodyPr/>
        <a:lstStyle/>
        <a:p>
          <a:endParaRPr lang="en-TZ" sz="5400"/>
        </a:p>
      </dgm:t>
    </dgm:pt>
    <dgm:pt modelId="{6F150CD9-DE55-49DC-9560-A109086FB04B}" type="sibTrans" cxnId="{1FAE5FC2-4F20-49C6-8723-B18A402D4F72}">
      <dgm:prSet custT="1"/>
      <dgm:spPr/>
      <dgm:t>
        <a:bodyPr/>
        <a:lstStyle/>
        <a:p>
          <a:endParaRPr lang="en-TZ" sz="1200"/>
        </a:p>
      </dgm:t>
    </dgm:pt>
    <dgm:pt modelId="{D4FA69B2-985B-4095-94B3-E34EE201443A}">
      <dgm:prSet custT="1"/>
      <dgm:spPr/>
      <dgm:t>
        <a:bodyPr/>
        <a:lstStyle/>
        <a:p>
          <a:r>
            <a:rPr lang="en-US" sz="1400" dirty="0"/>
            <a:t>AWP approval</a:t>
          </a:r>
          <a:endParaRPr lang="en-TZ" sz="1400" dirty="0"/>
        </a:p>
      </dgm:t>
    </dgm:pt>
    <dgm:pt modelId="{4F4F9F46-ADA5-4D01-9393-34BAACD76582}" type="parTrans" cxnId="{9640088C-9CA4-46F0-AFDE-0F7AE36E53D2}">
      <dgm:prSet/>
      <dgm:spPr/>
      <dgm:t>
        <a:bodyPr/>
        <a:lstStyle/>
        <a:p>
          <a:endParaRPr lang="en-TZ" sz="5400"/>
        </a:p>
      </dgm:t>
    </dgm:pt>
    <dgm:pt modelId="{91911A36-A6D3-44F2-B38C-63661290BA8C}" type="sibTrans" cxnId="{9640088C-9CA4-46F0-AFDE-0F7AE36E53D2}">
      <dgm:prSet/>
      <dgm:spPr/>
      <dgm:t>
        <a:bodyPr/>
        <a:lstStyle/>
        <a:p>
          <a:endParaRPr lang="en-TZ" sz="5400"/>
        </a:p>
      </dgm:t>
    </dgm:pt>
    <dgm:pt modelId="{3FE61009-653F-4E86-A485-AEBD8833A8CC}">
      <dgm:prSet custT="1"/>
      <dgm:spPr/>
      <dgm:t>
        <a:bodyPr/>
        <a:lstStyle/>
        <a:p>
          <a:r>
            <a:rPr lang="en-US" sz="1400" dirty="0"/>
            <a:t>Commenced implementation </a:t>
          </a:r>
          <a:endParaRPr lang="en-TZ" sz="1400" dirty="0"/>
        </a:p>
      </dgm:t>
    </dgm:pt>
    <dgm:pt modelId="{48645CC3-301C-49B4-B006-82BD54A38CB3}" type="parTrans" cxnId="{2E37E4C9-DAFF-45CF-826F-48EF4E130E79}">
      <dgm:prSet/>
      <dgm:spPr/>
      <dgm:t>
        <a:bodyPr/>
        <a:lstStyle/>
        <a:p>
          <a:endParaRPr lang="en-TZ" sz="5400"/>
        </a:p>
      </dgm:t>
    </dgm:pt>
    <dgm:pt modelId="{5417F9E0-5CD6-434D-A5C1-E39ADC2B3E94}" type="sibTrans" cxnId="{2E37E4C9-DAFF-45CF-826F-48EF4E130E79}">
      <dgm:prSet/>
      <dgm:spPr/>
      <dgm:t>
        <a:bodyPr/>
        <a:lstStyle/>
        <a:p>
          <a:endParaRPr lang="en-TZ" sz="5400"/>
        </a:p>
      </dgm:t>
    </dgm:pt>
    <dgm:pt modelId="{21FBFF00-F87E-459F-B8D1-4DAF2EA588B9}">
      <dgm:prSet custT="1"/>
      <dgm:spPr/>
      <dgm:t>
        <a:bodyPr/>
        <a:lstStyle/>
        <a:p>
          <a:endParaRPr lang="en-TZ" sz="1400" dirty="0"/>
        </a:p>
      </dgm:t>
    </dgm:pt>
    <dgm:pt modelId="{709523BB-E593-4E03-9895-112AFE18AEBE}" type="parTrans" cxnId="{E976A387-32D7-41A5-B7B2-75A3F2EC4761}">
      <dgm:prSet/>
      <dgm:spPr/>
      <dgm:t>
        <a:bodyPr/>
        <a:lstStyle/>
        <a:p>
          <a:endParaRPr lang="en-TZ"/>
        </a:p>
      </dgm:t>
    </dgm:pt>
    <dgm:pt modelId="{42572C49-AC94-49D2-8A09-FF524C80FE62}" type="sibTrans" cxnId="{E976A387-32D7-41A5-B7B2-75A3F2EC4761}">
      <dgm:prSet/>
      <dgm:spPr/>
      <dgm:t>
        <a:bodyPr/>
        <a:lstStyle/>
        <a:p>
          <a:endParaRPr lang="en-TZ"/>
        </a:p>
      </dgm:t>
    </dgm:pt>
    <dgm:pt modelId="{F42D432B-132F-4B5E-8105-279BBE7DC04A}" type="pres">
      <dgm:prSet presAssocID="{FC74EE31-0041-4559-A5E1-25BB29A2AB42}" presName="linearFlow" presStyleCnt="0">
        <dgm:presLayoutVars>
          <dgm:dir/>
          <dgm:animLvl val="lvl"/>
          <dgm:resizeHandles val="exact"/>
        </dgm:presLayoutVars>
      </dgm:prSet>
      <dgm:spPr/>
    </dgm:pt>
    <dgm:pt modelId="{43DADFB5-09ED-49C9-8132-BB57E196DC4B}" type="pres">
      <dgm:prSet presAssocID="{D7F60CFA-812E-47C6-8A53-657B78D2442E}" presName="composite" presStyleCnt="0"/>
      <dgm:spPr/>
    </dgm:pt>
    <dgm:pt modelId="{03E0A146-2213-4A50-A10F-3B544785627E}" type="pres">
      <dgm:prSet presAssocID="{D7F60CFA-812E-47C6-8A53-657B78D2442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95BC9D-DDAC-4BC3-8AA6-C6998D9C9E20}" type="pres">
      <dgm:prSet presAssocID="{D7F60CFA-812E-47C6-8A53-657B78D2442E}" presName="parSh" presStyleLbl="node1" presStyleIdx="0" presStyleCnt="5"/>
      <dgm:spPr/>
    </dgm:pt>
    <dgm:pt modelId="{82B8F67C-DBD4-4638-9DD6-E22E5BBC66E6}" type="pres">
      <dgm:prSet presAssocID="{D7F60CFA-812E-47C6-8A53-657B78D2442E}" presName="desTx" presStyleLbl="fgAcc1" presStyleIdx="0" presStyleCnt="5" custScaleX="117873" custScaleY="94432">
        <dgm:presLayoutVars>
          <dgm:bulletEnabled val="1"/>
        </dgm:presLayoutVars>
      </dgm:prSet>
      <dgm:spPr/>
    </dgm:pt>
    <dgm:pt modelId="{03C41F86-5455-465D-BC3E-1C24E762E479}" type="pres">
      <dgm:prSet presAssocID="{B32123B7-3A0D-4308-A35B-9A4148B9B019}" presName="sibTrans" presStyleLbl="sibTrans2D1" presStyleIdx="0" presStyleCnt="4"/>
      <dgm:spPr/>
    </dgm:pt>
    <dgm:pt modelId="{4FFA0A83-01AE-4879-9017-8E0955703470}" type="pres">
      <dgm:prSet presAssocID="{B32123B7-3A0D-4308-A35B-9A4148B9B019}" presName="connTx" presStyleLbl="sibTrans2D1" presStyleIdx="0" presStyleCnt="4"/>
      <dgm:spPr/>
    </dgm:pt>
    <dgm:pt modelId="{1515A7E9-E13D-4852-A853-C9D58B0A6089}" type="pres">
      <dgm:prSet presAssocID="{21E30D1B-A1B5-4B4D-88AD-FC466AA1F517}" presName="composite" presStyleCnt="0"/>
      <dgm:spPr/>
    </dgm:pt>
    <dgm:pt modelId="{2D6F9CE6-9D33-4606-8F99-3CB2B0A98ED4}" type="pres">
      <dgm:prSet presAssocID="{21E30D1B-A1B5-4B4D-88AD-FC466AA1F51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EDA4D27-75F5-4611-B583-3148A52C9ACA}" type="pres">
      <dgm:prSet presAssocID="{21E30D1B-A1B5-4B4D-88AD-FC466AA1F517}" presName="parSh" presStyleLbl="node1" presStyleIdx="1" presStyleCnt="5"/>
      <dgm:spPr/>
    </dgm:pt>
    <dgm:pt modelId="{E27DDEDB-BE0E-4BB9-B090-B7685260B02F}" type="pres">
      <dgm:prSet presAssocID="{21E30D1B-A1B5-4B4D-88AD-FC466AA1F517}" presName="desTx" presStyleLbl="fgAcc1" presStyleIdx="1" presStyleCnt="5" custScaleX="129863" custScaleY="94432">
        <dgm:presLayoutVars>
          <dgm:bulletEnabled val="1"/>
        </dgm:presLayoutVars>
      </dgm:prSet>
      <dgm:spPr/>
    </dgm:pt>
    <dgm:pt modelId="{986E70E4-4D41-4FEE-BEC7-500038FB137A}" type="pres">
      <dgm:prSet presAssocID="{37642587-5741-49FD-9078-6C6FABDE06D9}" presName="sibTrans" presStyleLbl="sibTrans2D1" presStyleIdx="1" presStyleCnt="4"/>
      <dgm:spPr/>
    </dgm:pt>
    <dgm:pt modelId="{BA7F8C88-B0FD-4305-94DA-5EF98591D2B0}" type="pres">
      <dgm:prSet presAssocID="{37642587-5741-49FD-9078-6C6FABDE06D9}" presName="connTx" presStyleLbl="sibTrans2D1" presStyleIdx="1" presStyleCnt="4"/>
      <dgm:spPr/>
    </dgm:pt>
    <dgm:pt modelId="{135066AF-FA53-4EF0-91ED-2B49D833FA29}" type="pres">
      <dgm:prSet presAssocID="{59A7D2A7-DBCC-4EBB-8514-6CBD81B7D919}" presName="composite" presStyleCnt="0"/>
      <dgm:spPr/>
    </dgm:pt>
    <dgm:pt modelId="{F222E989-8619-412B-9E43-1EBA12025D45}" type="pres">
      <dgm:prSet presAssocID="{59A7D2A7-DBCC-4EBB-8514-6CBD81B7D919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DE303FC-50FF-4699-91D1-07C34EBA4F23}" type="pres">
      <dgm:prSet presAssocID="{59A7D2A7-DBCC-4EBB-8514-6CBD81B7D919}" presName="parSh" presStyleLbl="node1" presStyleIdx="2" presStyleCnt="5"/>
      <dgm:spPr/>
    </dgm:pt>
    <dgm:pt modelId="{931FACE0-0255-436D-824A-ACD0672A3B0E}" type="pres">
      <dgm:prSet presAssocID="{59A7D2A7-DBCC-4EBB-8514-6CBD81B7D919}" presName="desTx" presStyleLbl="fgAcc1" presStyleIdx="2" presStyleCnt="5" custScaleX="134374" custScaleY="94432">
        <dgm:presLayoutVars>
          <dgm:bulletEnabled val="1"/>
        </dgm:presLayoutVars>
      </dgm:prSet>
      <dgm:spPr/>
    </dgm:pt>
    <dgm:pt modelId="{66AFA3FF-4BEC-4FD8-84DB-2F4EF9D6172E}" type="pres">
      <dgm:prSet presAssocID="{8652BE65-97D0-4281-9FB8-BC473CBFD6B2}" presName="sibTrans" presStyleLbl="sibTrans2D1" presStyleIdx="2" presStyleCnt="4"/>
      <dgm:spPr/>
    </dgm:pt>
    <dgm:pt modelId="{DD9CE5F5-61F5-499A-B465-57FFA96BBD88}" type="pres">
      <dgm:prSet presAssocID="{8652BE65-97D0-4281-9FB8-BC473CBFD6B2}" presName="connTx" presStyleLbl="sibTrans2D1" presStyleIdx="2" presStyleCnt="4"/>
      <dgm:spPr/>
    </dgm:pt>
    <dgm:pt modelId="{45A5128F-626E-407D-A0C3-ED4F4BE0F785}" type="pres">
      <dgm:prSet presAssocID="{9621FD55-2F69-4805-BD90-1EC40888B8D0}" presName="composite" presStyleCnt="0"/>
      <dgm:spPr/>
    </dgm:pt>
    <dgm:pt modelId="{36A4A6AC-F4DD-4BAC-AEFA-3F1A1D50FC1A}" type="pres">
      <dgm:prSet presAssocID="{9621FD55-2F69-4805-BD90-1EC40888B8D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5365DAB-CF68-4EB4-A4CE-DB4D82900F1F}" type="pres">
      <dgm:prSet presAssocID="{9621FD55-2F69-4805-BD90-1EC40888B8D0}" presName="parSh" presStyleLbl="node1" presStyleIdx="3" presStyleCnt="5"/>
      <dgm:spPr/>
    </dgm:pt>
    <dgm:pt modelId="{338AD242-EEBA-4D26-A9B0-570A7409F404}" type="pres">
      <dgm:prSet presAssocID="{9621FD55-2F69-4805-BD90-1EC40888B8D0}" presName="desTx" presStyleLbl="fgAcc1" presStyleIdx="3" presStyleCnt="5" custScaleX="122062" custScaleY="102014">
        <dgm:presLayoutVars>
          <dgm:bulletEnabled val="1"/>
        </dgm:presLayoutVars>
      </dgm:prSet>
      <dgm:spPr/>
    </dgm:pt>
    <dgm:pt modelId="{26E0AA0E-9C9E-4957-A3C7-78A4C33D0A1A}" type="pres">
      <dgm:prSet presAssocID="{5C9EADED-5AB1-4551-B0E1-F620B4591D0A}" presName="sibTrans" presStyleLbl="sibTrans2D1" presStyleIdx="3" presStyleCnt="4"/>
      <dgm:spPr/>
    </dgm:pt>
    <dgm:pt modelId="{180CE032-4617-4AB5-8965-51C00F66A95D}" type="pres">
      <dgm:prSet presAssocID="{5C9EADED-5AB1-4551-B0E1-F620B4591D0A}" presName="connTx" presStyleLbl="sibTrans2D1" presStyleIdx="3" presStyleCnt="4"/>
      <dgm:spPr/>
    </dgm:pt>
    <dgm:pt modelId="{1C21721E-0626-4793-9777-4D17C7F96C89}" type="pres">
      <dgm:prSet presAssocID="{CEB5136B-A511-4B14-8017-19A6BAD4CFC2}" presName="composite" presStyleCnt="0"/>
      <dgm:spPr/>
    </dgm:pt>
    <dgm:pt modelId="{CEFFF8C2-FC77-4257-A118-383F16BECCE4}" type="pres">
      <dgm:prSet presAssocID="{CEB5136B-A511-4B14-8017-19A6BAD4CFC2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0CF6EB3-B403-456E-9A89-ACECF51BA739}" type="pres">
      <dgm:prSet presAssocID="{CEB5136B-A511-4B14-8017-19A6BAD4CFC2}" presName="parSh" presStyleLbl="node1" presStyleIdx="4" presStyleCnt="5"/>
      <dgm:spPr/>
    </dgm:pt>
    <dgm:pt modelId="{AB6EF185-769D-4A27-8D04-739701C3F8B9}" type="pres">
      <dgm:prSet presAssocID="{CEB5136B-A511-4B14-8017-19A6BAD4CFC2}" presName="desTx" presStyleLbl="fgAcc1" presStyleIdx="4" presStyleCnt="5" custScaleX="121300" custScaleY="103812">
        <dgm:presLayoutVars>
          <dgm:bulletEnabled val="1"/>
        </dgm:presLayoutVars>
      </dgm:prSet>
      <dgm:spPr/>
    </dgm:pt>
  </dgm:ptLst>
  <dgm:cxnLst>
    <dgm:cxn modelId="{15436607-C648-4E79-A8EA-4304224349DB}" type="presOf" srcId="{21E30D1B-A1B5-4B4D-88AD-FC466AA1F517}" destId="{CEDA4D27-75F5-4611-B583-3148A52C9ACA}" srcOrd="1" destOrd="0" presId="urn:microsoft.com/office/officeart/2005/8/layout/process3"/>
    <dgm:cxn modelId="{5F55280E-AB8E-4254-86CA-0E07621EBD67}" type="presOf" srcId="{3FE61009-653F-4E86-A485-AEBD8833A8CC}" destId="{AB6EF185-769D-4A27-8D04-739701C3F8B9}" srcOrd="0" destOrd="2" presId="urn:microsoft.com/office/officeart/2005/8/layout/process3"/>
    <dgm:cxn modelId="{42791914-6DFE-419B-BA1B-10EC07B5188A}" type="presOf" srcId="{5C9EADED-5AB1-4551-B0E1-F620B4591D0A}" destId="{26E0AA0E-9C9E-4957-A3C7-78A4C33D0A1A}" srcOrd="0" destOrd="0" presId="urn:microsoft.com/office/officeart/2005/8/layout/process3"/>
    <dgm:cxn modelId="{94B0651A-A708-4FBD-88A5-743A5DBC8AF4}" type="presOf" srcId="{F21AD9EA-A8C0-4E18-AA0E-03FD9F1B0603}" destId="{338AD242-EEBA-4D26-A9B0-570A7409F404}" srcOrd="0" destOrd="0" presId="urn:microsoft.com/office/officeart/2005/8/layout/process3"/>
    <dgm:cxn modelId="{BDA6A21A-4E1D-4E61-8BDD-2B673208FEB6}" srcId="{D7F60CFA-812E-47C6-8A53-657B78D2442E}" destId="{E64D0770-C8FE-40AA-A6BD-542413F30CD2}" srcOrd="1" destOrd="0" parTransId="{08EBFAC8-4450-4C64-9879-2CBF26563535}" sibTransId="{1AEE52B7-113D-4A32-903A-1E5C9ACDD886}"/>
    <dgm:cxn modelId="{DBB80226-4AB8-4813-A049-04153E4DF6E7}" type="presOf" srcId="{59A7D2A7-DBCC-4EBB-8514-6CBD81B7D919}" destId="{F222E989-8619-412B-9E43-1EBA12025D45}" srcOrd="0" destOrd="0" presId="urn:microsoft.com/office/officeart/2005/8/layout/process3"/>
    <dgm:cxn modelId="{802B4C2F-A493-4521-A810-86A658717048}" type="presOf" srcId="{8652BE65-97D0-4281-9FB8-BC473CBFD6B2}" destId="{DD9CE5F5-61F5-499A-B465-57FFA96BBD88}" srcOrd="1" destOrd="0" presId="urn:microsoft.com/office/officeart/2005/8/layout/process3"/>
    <dgm:cxn modelId="{8F03025C-7182-4961-BE7E-4E292F4449FE}" type="presOf" srcId="{59A7D2A7-DBCC-4EBB-8514-6CBD81B7D919}" destId="{7DE303FC-50FF-4699-91D1-07C34EBA4F23}" srcOrd="1" destOrd="0" presId="urn:microsoft.com/office/officeart/2005/8/layout/process3"/>
    <dgm:cxn modelId="{60CADB44-3C70-4026-986E-1D0E02921004}" type="presOf" srcId="{37642587-5741-49FD-9078-6C6FABDE06D9}" destId="{BA7F8C88-B0FD-4305-94DA-5EF98591D2B0}" srcOrd="1" destOrd="0" presId="urn:microsoft.com/office/officeart/2005/8/layout/process3"/>
    <dgm:cxn modelId="{52657F66-4A6E-47DD-B773-A11DED86DEE6}" type="presOf" srcId="{E64D0770-C8FE-40AA-A6BD-542413F30CD2}" destId="{82B8F67C-DBD4-4638-9DD6-E22E5BBC66E6}" srcOrd="0" destOrd="1" presId="urn:microsoft.com/office/officeart/2005/8/layout/process3"/>
    <dgm:cxn modelId="{AAFA0E4D-5485-4844-9A26-88F2C02BC201}" type="presOf" srcId="{D7F60CFA-812E-47C6-8A53-657B78D2442E}" destId="{03E0A146-2213-4A50-A10F-3B544785627E}" srcOrd="0" destOrd="0" presId="urn:microsoft.com/office/officeart/2005/8/layout/process3"/>
    <dgm:cxn modelId="{5FB37373-EBE5-45C4-AE63-EC53A93FA6C4}" type="presOf" srcId="{597FADFE-964E-43BC-BDE4-7E1AF13317C5}" destId="{82B8F67C-DBD4-4638-9DD6-E22E5BBC66E6}" srcOrd="0" destOrd="0" presId="urn:microsoft.com/office/officeart/2005/8/layout/process3"/>
    <dgm:cxn modelId="{417C1C7A-58BA-4686-B50D-E91990DC2085}" type="presOf" srcId="{CEB5136B-A511-4B14-8017-19A6BAD4CFC2}" destId="{B0CF6EB3-B403-456E-9A89-ACECF51BA739}" srcOrd="1" destOrd="0" presId="urn:microsoft.com/office/officeart/2005/8/layout/process3"/>
    <dgm:cxn modelId="{6B9F2382-ED5F-4E2D-B342-1F13C3176605}" srcId="{FC74EE31-0041-4559-A5E1-25BB29A2AB42}" destId="{D7F60CFA-812E-47C6-8A53-657B78D2442E}" srcOrd="0" destOrd="0" parTransId="{64B3FD00-20AA-4AF8-846F-5745BEF6E836}" sibTransId="{B32123B7-3A0D-4308-A35B-9A4148B9B019}"/>
    <dgm:cxn modelId="{E976A387-32D7-41A5-B7B2-75A3F2EC4761}" srcId="{CEB5136B-A511-4B14-8017-19A6BAD4CFC2}" destId="{21FBFF00-F87E-459F-B8D1-4DAF2EA588B9}" srcOrd="1" destOrd="0" parTransId="{709523BB-E593-4E03-9895-112AFE18AEBE}" sibTransId="{42572C49-AC94-49D2-8A09-FF524C80FE62}"/>
    <dgm:cxn modelId="{9F26068A-0DB5-4541-BDE8-130401C24936}" type="presOf" srcId="{9621FD55-2F69-4805-BD90-1EC40888B8D0}" destId="{36A4A6AC-F4DD-4BAC-AEFA-3F1A1D50FC1A}" srcOrd="0" destOrd="0" presId="urn:microsoft.com/office/officeart/2005/8/layout/process3"/>
    <dgm:cxn modelId="{9640088C-9CA4-46F0-AFDE-0F7AE36E53D2}" srcId="{CEB5136B-A511-4B14-8017-19A6BAD4CFC2}" destId="{D4FA69B2-985B-4095-94B3-E34EE201443A}" srcOrd="0" destOrd="0" parTransId="{4F4F9F46-ADA5-4D01-9393-34BAACD76582}" sibTransId="{91911A36-A6D3-44F2-B38C-63661290BA8C}"/>
    <dgm:cxn modelId="{5048E590-D858-496E-8E71-44B175FABDF1}" type="presOf" srcId="{CEB5136B-A511-4B14-8017-19A6BAD4CFC2}" destId="{CEFFF8C2-FC77-4257-A118-383F16BECCE4}" srcOrd="0" destOrd="0" presId="urn:microsoft.com/office/officeart/2005/8/layout/process3"/>
    <dgm:cxn modelId="{EF9A0B9B-57DE-424A-AAD0-9F5BCC863158}" type="presOf" srcId="{5C9EADED-5AB1-4551-B0E1-F620B4591D0A}" destId="{180CE032-4617-4AB5-8965-51C00F66A95D}" srcOrd="1" destOrd="0" presId="urn:microsoft.com/office/officeart/2005/8/layout/process3"/>
    <dgm:cxn modelId="{F46A53A4-1E15-4455-8E5B-9AD7305E70E2}" type="presOf" srcId="{D7F60CFA-812E-47C6-8A53-657B78D2442E}" destId="{A695BC9D-DDAC-4BC3-8AA6-C6998D9C9E20}" srcOrd="1" destOrd="0" presId="urn:microsoft.com/office/officeart/2005/8/layout/process3"/>
    <dgm:cxn modelId="{E723CBB7-EEE8-4117-84E7-0E8ACF2F24DC}" type="presOf" srcId="{21FBFF00-F87E-459F-B8D1-4DAF2EA588B9}" destId="{AB6EF185-769D-4A27-8D04-739701C3F8B9}" srcOrd="0" destOrd="1" presId="urn:microsoft.com/office/officeart/2005/8/layout/process3"/>
    <dgm:cxn modelId="{584027B9-FE19-4D78-86E9-AB7BF3AFD6E7}" type="presOf" srcId="{FC74EE31-0041-4559-A5E1-25BB29A2AB42}" destId="{F42D432B-132F-4B5E-8105-279BBE7DC04A}" srcOrd="0" destOrd="0" presId="urn:microsoft.com/office/officeart/2005/8/layout/process3"/>
    <dgm:cxn modelId="{46C39EBC-CFAA-442A-AF5F-D678313CC14C}" type="presOf" srcId="{21E30D1B-A1B5-4B4D-88AD-FC466AA1F517}" destId="{2D6F9CE6-9D33-4606-8F99-3CB2B0A98ED4}" srcOrd="0" destOrd="0" presId="urn:microsoft.com/office/officeart/2005/8/layout/process3"/>
    <dgm:cxn modelId="{B7388DC1-BBE2-4351-9610-785789DDBE42}" srcId="{9621FD55-2F69-4805-BD90-1EC40888B8D0}" destId="{F21AD9EA-A8C0-4E18-AA0E-03FD9F1B0603}" srcOrd="0" destOrd="0" parTransId="{0CE5B4CA-203D-4124-8E38-0C32676AE9CE}" sibTransId="{49F3BDB7-1B30-4A99-A603-D7244855E0F9}"/>
    <dgm:cxn modelId="{1FAE5FC2-4F20-49C6-8723-B18A402D4F72}" srcId="{FC74EE31-0041-4559-A5E1-25BB29A2AB42}" destId="{CEB5136B-A511-4B14-8017-19A6BAD4CFC2}" srcOrd="4" destOrd="0" parTransId="{B2DBD98B-CF8A-4715-AB1D-C671BE3790AA}" sibTransId="{6F150CD9-DE55-49DC-9560-A109086FB04B}"/>
    <dgm:cxn modelId="{4657DFC2-27CC-423E-8705-D05A3D3B1BCA}" srcId="{59A7D2A7-DBCC-4EBB-8514-6CBD81B7D919}" destId="{C8DAEA98-81EE-41E0-8C09-D5DA5D0788F7}" srcOrd="0" destOrd="0" parTransId="{39B71153-9A55-430A-96B3-9CEFACE50E62}" sibTransId="{CC71434D-3A54-4BAB-9C83-9DC7412D8166}"/>
    <dgm:cxn modelId="{FFD269C6-101A-45B7-9C6A-1E4A27EB9B74}" type="presOf" srcId="{5214D2B6-68DB-435E-92FB-5C423D166833}" destId="{E27DDEDB-BE0E-4BB9-B090-B7685260B02F}" srcOrd="0" destOrd="0" presId="urn:microsoft.com/office/officeart/2005/8/layout/process3"/>
    <dgm:cxn modelId="{2E37E4C9-DAFF-45CF-826F-48EF4E130E79}" srcId="{CEB5136B-A511-4B14-8017-19A6BAD4CFC2}" destId="{3FE61009-653F-4E86-A485-AEBD8833A8CC}" srcOrd="2" destOrd="0" parTransId="{48645CC3-301C-49B4-B006-82BD54A38CB3}" sibTransId="{5417F9E0-5CD6-434D-A5C1-E39ADC2B3E94}"/>
    <dgm:cxn modelId="{4C4B00CC-8B91-4E36-8DDB-F7FEC46B504D}" srcId="{FC74EE31-0041-4559-A5E1-25BB29A2AB42}" destId="{9621FD55-2F69-4805-BD90-1EC40888B8D0}" srcOrd="3" destOrd="0" parTransId="{C3781C3A-9D0A-4977-8638-A40334B72556}" sibTransId="{5C9EADED-5AB1-4551-B0E1-F620B4591D0A}"/>
    <dgm:cxn modelId="{B251D6D4-A2D5-4052-89FC-E4FD170DC5EC}" type="presOf" srcId="{C8DAEA98-81EE-41E0-8C09-D5DA5D0788F7}" destId="{931FACE0-0255-436D-824A-ACD0672A3B0E}" srcOrd="0" destOrd="0" presId="urn:microsoft.com/office/officeart/2005/8/layout/process3"/>
    <dgm:cxn modelId="{60C737DB-D490-4C02-BDCE-A8AE0BCCDAD4}" type="presOf" srcId="{D4FA69B2-985B-4095-94B3-E34EE201443A}" destId="{AB6EF185-769D-4A27-8D04-739701C3F8B9}" srcOrd="0" destOrd="0" presId="urn:microsoft.com/office/officeart/2005/8/layout/process3"/>
    <dgm:cxn modelId="{70AF79DF-05E9-4955-9AD5-EC35F068A22F}" type="presOf" srcId="{9621FD55-2F69-4805-BD90-1EC40888B8D0}" destId="{35365DAB-CF68-4EB4-A4CE-DB4D82900F1F}" srcOrd="1" destOrd="0" presId="urn:microsoft.com/office/officeart/2005/8/layout/process3"/>
    <dgm:cxn modelId="{46DD29E1-B929-4FA5-9D55-64AB44574029}" srcId="{21E30D1B-A1B5-4B4D-88AD-FC466AA1F517}" destId="{5214D2B6-68DB-435E-92FB-5C423D166833}" srcOrd="0" destOrd="0" parTransId="{8F9161EC-D3AD-4776-8F29-EB446DBC378A}" sibTransId="{EEFE2887-CFBB-4AFC-8158-9813E09A32B8}"/>
    <dgm:cxn modelId="{F4303BEA-A6B1-4DF8-96DA-76481F49EAAA}" type="presOf" srcId="{B32123B7-3A0D-4308-A35B-9A4148B9B019}" destId="{4FFA0A83-01AE-4879-9017-8E0955703470}" srcOrd="1" destOrd="0" presId="urn:microsoft.com/office/officeart/2005/8/layout/process3"/>
    <dgm:cxn modelId="{688E4CED-4DC7-4933-B2D7-D6B14C4BDF5A}" type="presOf" srcId="{B32123B7-3A0D-4308-A35B-9A4148B9B019}" destId="{03C41F86-5455-465D-BC3E-1C24E762E479}" srcOrd="0" destOrd="0" presId="urn:microsoft.com/office/officeart/2005/8/layout/process3"/>
    <dgm:cxn modelId="{97F8D2ED-8DE7-422B-B2D0-645C9C6F4D11}" type="presOf" srcId="{37642587-5741-49FD-9078-6C6FABDE06D9}" destId="{986E70E4-4D41-4FEE-BEC7-500038FB137A}" srcOrd="0" destOrd="0" presId="urn:microsoft.com/office/officeart/2005/8/layout/process3"/>
    <dgm:cxn modelId="{7914D3F2-41D5-49A7-81C5-8B379AF7F02B}" srcId="{D7F60CFA-812E-47C6-8A53-657B78D2442E}" destId="{597FADFE-964E-43BC-BDE4-7E1AF13317C5}" srcOrd="0" destOrd="0" parTransId="{2591A527-03CC-4A14-A2A5-03BFE87410DF}" sibTransId="{3830761F-714C-4B3E-9DC1-A814F975E5BB}"/>
    <dgm:cxn modelId="{E3E59FF5-5630-420D-8E6F-C8D6863EBF0E}" srcId="{FC74EE31-0041-4559-A5E1-25BB29A2AB42}" destId="{21E30D1B-A1B5-4B4D-88AD-FC466AA1F517}" srcOrd="1" destOrd="0" parTransId="{C4D6954E-60BC-4530-B698-FB2BF527FD97}" sibTransId="{37642587-5741-49FD-9078-6C6FABDE06D9}"/>
    <dgm:cxn modelId="{D7EBD3F6-9C5B-4D8C-AEBC-F4DB8E462E15}" srcId="{FC74EE31-0041-4559-A5E1-25BB29A2AB42}" destId="{59A7D2A7-DBCC-4EBB-8514-6CBD81B7D919}" srcOrd="2" destOrd="0" parTransId="{7DDA5C8A-CE80-49C9-8082-229D35AD0A99}" sibTransId="{8652BE65-97D0-4281-9FB8-BC473CBFD6B2}"/>
    <dgm:cxn modelId="{938D6DFA-EE18-48F3-A304-2B81760F587D}" type="presOf" srcId="{8652BE65-97D0-4281-9FB8-BC473CBFD6B2}" destId="{66AFA3FF-4BEC-4FD8-84DB-2F4EF9D6172E}" srcOrd="0" destOrd="0" presId="urn:microsoft.com/office/officeart/2005/8/layout/process3"/>
    <dgm:cxn modelId="{63885F25-672D-4437-9014-46D0AC9C396E}" type="presParOf" srcId="{F42D432B-132F-4B5E-8105-279BBE7DC04A}" destId="{43DADFB5-09ED-49C9-8132-BB57E196DC4B}" srcOrd="0" destOrd="0" presId="urn:microsoft.com/office/officeart/2005/8/layout/process3"/>
    <dgm:cxn modelId="{A40467C8-9E6A-4087-9C3D-ECE865B4E1EA}" type="presParOf" srcId="{43DADFB5-09ED-49C9-8132-BB57E196DC4B}" destId="{03E0A146-2213-4A50-A10F-3B544785627E}" srcOrd="0" destOrd="0" presId="urn:microsoft.com/office/officeart/2005/8/layout/process3"/>
    <dgm:cxn modelId="{2F673A2F-BDB2-4C6D-9610-66D0AB9CA6EE}" type="presParOf" srcId="{43DADFB5-09ED-49C9-8132-BB57E196DC4B}" destId="{A695BC9D-DDAC-4BC3-8AA6-C6998D9C9E20}" srcOrd="1" destOrd="0" presId="urn:microsoft.com/office/officeart/2005/8/layout/process3"/>
    <dgm:cxn modelId="{E6842380-2A27-40E6-8DC4-BB965FBDFE64}" type="presParOf" srcId="{43DADFB5-09ED-49C9-8132-BB57E196DC4B}" destId="{82B8F67C-DBD4-4638-9DD6-E22E5BBC66E6}" srcOrd="2" destOrd="0" presId="urn:microsoft.com/office/officeart/2005/8/layout/process3"/>
    <dgm:cxn modelId="{493D8C92-7F18-4FC2-9F54-6E89F61DD72A}" type="presParOf" srcId="{F42D432B-132F-4B5E-8105-279BBE7DC04A}" destId="{03C41F86-5455-465D-BC3E-1C24E762E479}" srcOrd="1" destOrd="0" presId="urn:microsoft.com/office/officeart/2005/8/layout/process3"/>
    <dgm:cxn modelId="{D5B0C44C-8FC1-4C10-A372-687225F02F62}" type="presParOf" srcId="{03C41F86-5455-465D-BC3E-1C24E762E479}" destId="{4FFA0A83-01AE-4879-9017-8E0955703470}" srcOrd="0" destOrd="0" presId="urn:microsoft.com/office/officeart/2005/8/layout/process3"/>
    <dgm:cxn modelId="{2872FF18-F3CC-4CA4-8C06-C7984F82DB63}" type="presParOf" srcId="{F42D432B-132F-4B5E-8105-279BBE7DC04A}" destId="{1515A7E9-E13D-4852-A853-C9D58B0A6089}" srcOrd="2" destOrd="0" presId="urn:microsoft.com/office/officeart/2005/8/layout/process3"/>
    <dgm:cxn modelId="{ECB0A0B1-D893-41E4-A523-4D72CCB87220}" type="presParOf" srcId="{1515A7E9-E13D-4852-A853-C9D58B0A6089}" destId="{2D6F9CE6-9D33-4606-8F99-3CB2B0A98ED4}" srcOrd="0" destOrd="0" presId="urn:microsoft.com/office/officeart/2005/8/layout/process3"/>
    <dgm:cxn modelId="{5BF2B4E9-CAAE-46CC-BD9F-C17A8BA0A85C}" type="presParOf" srcId="{1515A7E9-E13D-4852-A853-C9D58B0A6089}" destId="{CEDA4D27-75F5-4611-B583-3148A52C9ACA}" srcOrd="1" destOrd="0" presId="urn:microsoft.com/office/officeart/2005/8/layout/process3"/>
    <dgm:cxn modelId="{EEB52468-00C8-425C-8CF5-A18171CF35FE}" type="presParOf" srcId="{1515A7E9-E13D-4852-A853-C9D58B0A6089}" destId="{E27DDEDB-BE0E-4BB9-B090-B7685260B02F}" srcOrd="2" destOrd="0" presId="urn:microsoft.com/office/officeart/2005/8/layout/process3"/>
    <dgm:cxn modelId="{A9277B37-FE28-4D5E-B5AF-A3D390AA5DB7}" type="presParOf" srcId="{F42D432B-132F-4B5E-8105-279BBE7DC04A}" destId="{986E70E4-4D41-4FEE-BEC7-500038FB137A}" srcOrd="3" destOrd="0" presId="urn:microsoft.com/office/officeart/2005/8/layout/process3"/>
    <dgm:cxn modelId="{AB3956AA-8214-4065-BE60-3D13DB56D7D8}" type="presParOf" srcId="{986E70E4-4D41-4FEE-BEC7-500038FB137A}" destId="{BA7F8C88-B0FD-4305-94DA-5EF98591D2B0}" srcOrd="0" destOrd="0" presId="urn:microsoft.com/office/officeart/2005/8/layout/process3"/>
    <dgm:cxn modelId="{3929CD7C-5295-431A-BDF0-192756DA6C88}" type="presParOf" srcId="{F42D432B-132F-4B5E-8105-279BBE7DC04A}" destId="{135066AF-FA53-4EF0-91ED-2B49D833FA29}" srcOrd="4" destOrd="0" presId="urn:microsoft.com/office/officeart/2005/8/layout/process3"/>
    <dgm:cxn modelId="{EEC98A34-EC59-42E4-9BE3-7BD8E4A67516}" type="presParOf" srcId="{135066AF-FA53-4EF0-91ED-2B49D833FA29}" destId="{F222E989-8619-412B-9E43-1EBA12025D45}" srcOrd="0" destOrd="0" presId="urn:microsoft.com/office/officeart/2005/8/layout/process3"/>
    <dgm:cxn modelId="{0888B6BB-3A51-42BE-93D5-B0CD1A9FD0AC}" type="presParOf" srcId="{135066AF-FA53-4EF0-91ED-2B49D833FA29}" destId="{7DE303FC-50FF-4699-91D1-07C34EBA4F23}" srcOrd="1" destOrd="0" presId="urn:microsoft.com/office/officeart/2005/8/layout/process3"/>
    <dgm:cxn modelId="{865E9C03-74EC-48F7-9A32-182B6A93A4B4}" type="presParOf" srcId="{135066AF-FA53-4EF0-91ED-2B49D833FA29}" destId="{931FACE0-0255-436D-824A-ACD0672A3B0E}" srcOrd="2" destOrd="0" presId="urn:microsoft.com/office/officeart/2005/8/layout/process3"/>
    <dgm:cxn modelId="{E873C6FB-CE49-4858-B87A-4C3AA3A264B9}" type="presParOf" srcId="{F42D432B-132F-4B5E-8105-279BBE7DC04A}" destId="{66AFA3FF-4BEC-4FD8-84DB-2F4EF9D6172E}" srcOrd="5" destOrd="0" presId="urn:microsoft.com/office/officeart/2005/8/layout/process3"/>
    <dgm:cxn modelId="{73C9CD3C-4CC6-4443-9C25-298856507C05}" type="presParOf" srcId="{66AFA3FF-4BEC-4FD8-84DB-2F4EF9D6172E}" destId="{DD9CE5F5-61F5-499A-B465-57FFA96BBD88}" srcOrd="0" destOrd="0" presId="urn:microsoft.com/office/officeart/2005/8/layout/process3"/>
    <dgm:cxn modelId="{C4AEC9EB-48D7-485F-8668-B0F74ACDC052}" type="presParOf" srcId="{F42D432B-132F-4B5E-8105-279BBE7DC04A}" destId="{45A5128F-626E-407D-A0C3-ED4F4BE0F785}" srcOrd="6" destOrd="0" presId="urn:microsoft.com/office/officeart/2005/8/layout/process3"/>
    <dgm:cxn modelId="{7ADC6FC4-83C3-4396-92DE-30EF777C01CA}" type="presParOf" srcId="{45A5128F-626E-407D-A0C3-ED4F4BE0F785}" destId="{36A4A6AC-F4DD-4BAC-AEFA-3F1A1D50FC1A}" srcOrd="0" destOrd="0" presId="urn:microsoft.com/office/officeart/2005/8/layout/process3"/>
    <dgm:cxn modelId="{A67D2DA4-6215-4F79-BCC8-6C91901E24F0}" type="presParOf" srcId="{45A5128F-626E-407D-A0C3-ED4F4BE0F785}" destId="{35365DAB-CF68-4EB4-A4CE-DB4D82900F1F}" srcOrd="1" destOrd="0" presId="urn:microsoft.com/office/officeart/2005/8/layout/process3"/>
    <dgm:cxn modelId="{043386E8-8D5B-4594-8749-F2B99A5CB8B0}" type="presParOf" srcId="{45A5128F-626E-407D-A0C3-ED4F4BE0F785}" destId="{338AD242-EEBA-4D26-A9B0-570A7409F404}" srcOrd="2" destOrd="0" presId="urn:microsoft.com/office/officeart/2005/8/layout/process3"/>
    <dgm:cxn modelId="{8F11FD9F-11BB-4B19-A3A2-E33EAA1CF336}" type="presParOf" srcId="{F42D432B-132F-4B5E-8105-279BBE7DC04A}" destId="{26E0AA0E-9C9E-4957-A3C7-78A4C33D0A1A}" srcOrd="7" destOrd="0" presId="urn:microsoft.com/office/officeart/2005/8/layout/process3"/>
    <dgm:cxn modelId="{A931A961-DF47-413A-A9C8-6BD6C5019428}" type="presParOf" srcId="{26E0AA0E-9C9E-4957-A3C7-78A4C33D0A1A}" destId="{180CE032-4617-4AB5-8965-51C00F66A95D}" srcOrd="0" destOrd="0" presId="urn:microsoft.com/office/officeart/2005/8/layout/process3"/>
    <dgm:cxn modelId="{D3668FC8-360B-44CD-8DB0-5C021175439B}" type="presParOf" srcId="{F42D432B-132F-4B5E-8105-279BBE7DC04A}" destId="{1C21721E-0626-4793-9777-4D17C7F96C89}" srcOrd="8" destOrd="0" presId="urn:microsoft.com/office/officeart/2005/8/layout/process3"/>
    <dgm:cxn modelId="{7C1DF158-E2F2-4B37-BF35-C37A34AACE6F}" type="presParOf" srcId="{1C21721E-0626-4793-9777-4D17C7F96C89}" destId="{CEFFF8C2-FC77-4257-A118-383F16BECCE4}" srcOrd="0" destOrd="0" presId="urn:microsoft.com/office/officeart/2005/8/layout/process3"/>
    <dgm:cxn modelId="{76E5A547-B1B6-4FB1-9C8E-CCB7F2B458C8}" type="presParOf" srcId="{1C21721E-0626-4793-9777-4D17C7F96C89}" destId="{B0CF6EB3-B403-456E-9A89-ACECF51BA739}" srcOrd="1" destOrd="0" presId="urn:microsoft.com/office/officeart/2005/8/layout/process3"/>
    <dgm:cxn modelId="{FA2B67BC-4E56-4B63-B7DA-125B784FAE72}" type="presParOf" srcId="{1C21721E-0626-4793-9777-4D17C7F96C89}" destId="{AB6EF185-769D-4A27-8D04-739701C3F8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5BC9D-DDAC-4BC3-8AA6-C6998D9C9E20}">
      <dsp:nvSpPr>
        <dsp:cNvPr id="0" name=""/>
        <dsp:cNvSpPr/>
      </dsp:nvSpPr>
      <dsp:spPr>
        <a:xfrm>
          <a:off x="11084" y="825414"/>
          <a:ext cx="1090659" cy="531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 2023</a:t>
          </a:r>
          <a:endParaRPr lang="en-TZ" sz="1400" kern="1200" dirty="0"/>
        </a:p>
      </dsp:txBody>
      <dsp:txXfrm>
        <a:off x="11084" y="825414"/>
        <a:ext cx="1090659" cy="354371"/>
      </dsp:txXfrm>
    </dsp:sp>
    <dsp:sp modelId="{82B8F67C-DBD4-4638-9DD6-E22E5BBC66E6}">
      <dsp:nvSpPr>
        <dsp:cNvPr id="0" name=""/>
        <dsp:cNvSpPr/>
      </dsp:nvSpPr>
      <dsp:spPr>
        <a:xfrm>
          <a:off x="136533" y="1216263"/>
          <a:ext cx="1285592" cy="1237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WB Board approval</a:t>
          </a:r>
          <a:endParaRPr lang="en-T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Kenya, STP, Ethiopia, IGAD</a:t>
          </a:r>
          <a:endParaRPr lang="en-TZ" sz="1400" kern="1200" dirty="0"/>
        </a:p>
      </dsp:txBody>
      <dsp:txXfrm>
        <a:off x="172773" y="1252503"/>
        <a:ext cx="1213112" cy="1164832"/>
      </dsp:txXfrm>
    </dsp:sp>
    <dsp:sp modelId="{03C41F86-5455-465D-BC3E-1C24E762E479}">
      <dsp:nvSpPr>
        <dsp:cNvPr id="0" name=""/>
        <dsp:cNvSpPr/>
      </dsp:nvSpPr>
      <dsp:spPr>
        <a:xfrm rot="65940">
          <a:off x="1291188" y="884910"/>
          <a:ext cx="401774" cy="271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Z" sz="1200" kern="1200"/>
        </a:p>
      </dsp:txBody>
      <dsp:txXfrm>
        <a:off x="1291195" y="938385"/>
        <a:ext cx="320391" cy="162767"/>
      </dsp:txXfrm>
    </dsp:sp>
    <dsp:sp modelId="{CEDA4D27-75F5-4611-B583-3148A52C9ACA}">
      <dsp:nvSpPr>
        <dsp:cNvPr id="0" name=""/>
        <dsp:cNvSpPr/>
      </dsp:nvSpPr>
      <dsp:spPr>
        <a:xfrm>
          <a:off x="1859670" y="860877"/>
          <a:ext cx="1090659" cy="531556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Oct 24, 2023</a:t>
          </a:r>
          <a:endParaRPr lang="en-TZ" sz="1400" kern="1200" dirty="0"/>
        </a:p>
      </dsp:txBody>
      <dsp:txXfrm>
        <a:off x="1859670" y="860877"/>
        <a:ext cx="1090659" cy="354371"/>
      </dsp:txXfrm>
    </dsp:sp>
    <dsp:sp modelId="{E27DDEDB-BE0E-4BB9-B090-B7685260B02F}">
      <dsp:nvSpPr>
        <dsp:cNvPr id="0" name=""/>
        <dsp:cNvSpPr/>
      </dsp:nvSpPr>
      <dsp:spPr>
        <a:xfrm>
          <a:off x="1919733" y="1249694"/>
          <a:ext cx="1416362" cy="1168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Signing the Financing Agreement and project package</a:t>
          </a:r>
          <a:endParaRPr lang="en-TZ" sz="1400" kern="1200" dirty="0"/>
        </a:p>
      </dsp:txBody>
      <dsp:txXfrm>
        <a:off x="1953955" y="1283916"/>
        <a:ext cx="1347918" cy="1099975"/>
      </dsp:txXfrm>
    </dsp:sp>
    <dsp:sp modelId="{986E70E4-4D41-4FEE-BEC7-500038FB137A}">
      <dsp:nvSpPr>
        <dsp:cNvPr id="0" name=""/>
        <dsp:cNvSpPr/>
      </dsp:nvSpPr>
      <dsp:spPr>
        <a:xfrm rot="60142">
          <a:off x="3156124" y="919383"/>
          <a:ext cx="436421" cy="271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Z" sz="1200" kern="1200"/>
        </a:p>
      </dsp:txBody>
      <dsp:txXfrm>
        <a:off x="3156130" y="972926"/>
        <a:ext cx="355038" cy="162767"/>
      </dsp:txXfrm>
    </dsp:sp>
    <dsp:sp modelId="{7DE303FC-50FF-4699-91D1-07C34EBA4F23}">
      <dsp:nvSpPr>
        <dsp:cNvPr id="0" name=""/>
        <dsp:cNvSpPr/>
      </dsp:nvSpPr>
      <dsp:spPr>
        <a:xfrm>
          <a:off x="3773640" y="894364"/>
          <a:ext cx="1090659" cy="53155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 17, 2024</a:t>
          </a:r>
          <a:endParaRPr lang="en-TZ" sz="1400" kern="1200" dirty="0"/>
        </a:p>
      </dsp:txBody>
      <dsp:txXfrm>
        <a:off x="3773640" y="894364"/>
        <a:ext cx="1090659" cy="354371"/>
      </dsp:txXfrm>
    </dsp:sp>
    <dsp:sp modelId="{931FACE0-0255-436D-824A-ACD0672A3B0E}">
      <dsp:nvSpPr>
        <dsp:cNvPr id="0" name=""/>
        <dsp:cNvSpPr/>
      </dsp:nvSpPr>
      <dsp:spPr>
        <a:xfrm>
          <a:off x="3809104" y="1281264"/>
          <a:ext cx="1465562" cy="1103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ECSA-HC Effectiveness</a:t>
          </a:r>
          <a:endParaRPr lang="en-TZ" sz="1400" kern="1200" dirty="0"/>
        </a:p>
      </dsp:txBody>
      <dsp:txXfrm>
        <a:off x="3841420" y="1313580"/>
        <a:ext cx="1400930" cy="1038729"/>
      </dsp:txXfrm>
    </dsp:sp>
    <dsp:sp modelId="{66AFA3FF-4BEC-4FD8-84DB-2F4EF9D6172E}">
      <dsp:nvSpPr>
        <dsp:cNvPr id="0" name=""/>
        <dsp:cNvSpPr/>
      </dsp:nvSpPr>
      <dsp:spPr>
        <a:xfrm rot="21560727">
          <a:off x="5076263" y="924692"/>
          <a:ext cx="449422" cy="271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Z" sz="1200" kern="1200"/>
        </a:p>
      </dsp:txBody>
      <dsp:txXfrm>
        <a:off x="5076266" y="979412"/>
        <a:ext cx="368039" cy="162767"/>
      </dsp:txXfrm>
    </dsp:sp>
    <dsp:sp modelId="{35365DAB-CF68-4EB4-A4CE-DB4D82900F1F}">
      <dsp:nvSpPr>
        <dsp:cNvPr id="0" name=""/>
        <dsp:cNvSpPr/>
      </dsp:nvSpPr>
      <dsp:spPr>
        <a:xfrm>
          <a:off x="5712211" y="872217"/>
          <a:ext cx="1090659" cy="531556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 2025</a:t>
          </a:r>
          <a:endParaRPr lang="en-TZ" sz="1400" kern="1200" dirty="0"/>
        </a:p>
      </dsp:txBody>
      <dsp:txXfrm>
        <a:off x="5712211" y="872217"/>
        <a:ext cx="1090659" cy="354371"/>
      </dsp:txXfrm>
    </dsp:sp>
    <dsp:sp modelId="{338AD242-EEBA-4D26-A9B0-570A7409F404}">
      <dsp:nvSpPr>
        <dsp:cNvPr id="0" name=""/>
        <dsp:cNvSpPr/>
      </dsp:nvSpPr>
      <dsp:spPr>
        <a:xfrm>
          <a:off x="5814815" y="1214822"/>
          <a:ext cx="1331280" cy="1191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 Launch</a:t>
          </a:r>
          <a:endParaRPr lang="en-TZ" sz="1400" kern="1200" dirty="0"/>
        </a:p>
      </dsp:txBody>
      <dsp:txXfrm>
        <a:off x="5849726" y="1249733"/>
        <a:ext cx="1261458" cy="1122129"/>
      </dsp:txXfrm>
    </dsp:sp>
    <dsp:sp modelId="{26E0AA0E-9C9E-4957-A3C7-78A4C33D0A1A}">
      <dsp:nvSpPr>
        <dsp:cNvPr id="0" name=""/>
        <dsp:cNvSpPr/>
      </dsp:nvSpPr>
      <dsp:spPr>
        <a:xfrm rot="21525809">
          <a:off x="6998014" y="893314"/>
          <a:ext cx="413904" cy="271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Z" sz="1200" kern="1200"/>
        </a:p>
      </dsp:txBody>
      <dsp:txXfrm>
        <a:off x="6998023" y="948447"/>
        <a:ext cx="332521" cy="162767"/>
      </dsp:txXfrm>
    </dsp:sp>
    <dsp:sp modelId="{B0CF6EB3-B403-456E-9A89-ACECF51BA739}">
      <dsp:nvSpPr>
        <dsp:cNvPr id="0" name=""/>
        <dsp:cNvSpPr/>
      </dsp:nvSpPr>
      <dsp:spPr>
        <a:xfrm>
          <a:off x="7583640" y="831823"/>
          <a:ext cx="1090659" cy="53155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June 2024</a:t>
          </a:r>
          <a:endParaRPr lang="en-TZ" sz="1400" kern="1200" dirty="0"/>
        </a:p>
      </dsp:txBody>
      <dsp:txXfrm>
        <a:off x="7583640" y="831823"/>
        <a:ext cx="1090659" cy="354371"/>
      </dsp:txXfrm>
    </dsp:sp>
    <dsp:sp modelId="{AB6EF185-769D-4A27-8D04-739701C3F8B9}">
      <dsp:nvSpPr>
        <dsp:cNvPr id="0" name=""/>
        <dsp:cNvSpPr/>
      </dsp:nvSpPr>
      <dsp:spPr>
        <a:xfrm>
          <a:off x="7690400" y="1162610"/>
          <a:ext cx="1322969" cy="1284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AWP approval</a:t>
          </a:r>
          <a:endParaRPr lang="en-T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T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Commenced implementation </a:t>
          </a:r>
          <a:endParaRPr lang="en-TZ" sz="1400" kern="1200" dirty="0"/>
        </a:p>
      </dsp:txBody>
      <dsp:txXfrm>
        <a:off x="7728023" y="1200233"/>
        <a:ext cx="1247723" cy="1209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495F-4C21-4CD3-B614-F05DFD615F5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E6D94-E931-4392-A145-11F82ED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6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2663" y="574675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251DF6-5AD2-ACA8-5899-43F743C66417}"/>
              </a:ext>
            </a:extLst>
          </p:cNvPr>
          <p:cNvSpPr/>
          <p:nvPr userDrawn="1"/>
        </p:nvSpPr>
        <p:spPr>
          <a:xfrm>
            <a:off x="0" y="-1"/>
            <a:ext cx="9144000" cy="3086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968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85" y="5359155"/>
            <a:ext cx="3805701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1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87" y="3429001"/>
            <a:ext cx="8154884" cy="1753090"/>
          </a:xfrm>
        </p:spPr>
        <p:txBody>
          <a:bodyPr anchor="b">
            <a:noAutofit/>
          </a:bodyPr>
          <a:lstStyle>
            <a:lvl1pPr>
              <a:defRPr sz="405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692765-6536-09AA-A0BF-2358E9E5BE5F}"/>
              </a:ext>
            </a:extLst>
          </p:cNvPr>
          <p:cNvCxnSpPr/>
          <p:nvPr userDrawn="1"/>
        </p:nvCxnSpPr>
        <p:spPr>
          <a:xfrm>
            <a:off x="440531" y="3429005"/>
            <a:ext cx="0" cy="175309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012" y="5359155"/>
            <a:ext cx="4031456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1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CAE9F-16AE-335B-D01B-39C3752803F0}"/>
              </a:ext>
            </a:extLst>
          </p:cNvPr>
          <p:cNvSpPr/>
          <p:nvPr userDrawn="1"/>
        </p:nvSpPr>
        <p:spPr>
          <a:xfrm rot="5400000">
            <a:off x="4513265" y="2312913"/>
            <a:ext cx="117475" cy="142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961" y="209085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9385" y="2024817"/>
            <a:ext cx="7914084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3" y="593363"/>
            <a:ext cx="8703469" cy="106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961" y="678198"/>
            <a:ext cx="8024510" cy="897319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570908" y="678198"/>
            <a:ext cx="0" cy="897319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8961" y="2921425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89385" y="2855385"/>
            <a:ext cx="7914084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8961" y="3751993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89385" y="3685953"/>
            <a:ext cx="7914084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8961" y="4582561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89385" y="4516521"/>
            <a:ext cx="7914084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961" y="5413129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9385" y="5347089"/>
            <a:ext cx="7914084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088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0531" y="2046407"/>
            <a:ext cx="1503759" cy="30621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30326" y="2046407"/>
            <a:ext cx="1503759" cy="30621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20121" y="2046407"/>
            <a:ext cx="1503759" cy="30621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09916" y="2046407"/>
            <a:ext cx="1503759" cy="30621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99711" y="2046407"/>
            <a:ext cx="1503759" cy="30621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1160266" y="1814554"/>
            <a:ext cx="64295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50061" y="1814554"/>
            <a:ext cx="64295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4539856" y="1814554"/>
            <a:ext cx="64295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6229651" y="1814554"/>
            <a:ext cx="64295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7919445" y="1814554"/>
            <a:ext cx="64295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A916C-63A0-466A-BC69-A6BB9AE2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C06518-9E58-A831-AE4A-4EECA507A2D8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74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2003" y="145208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0" y="2567262"/>
            <a:ext cx="3998118" cy="1718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3" y="2703930"/>
            <a:ext cx="3319463" cy="1445652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897666" y="2879224"/>
            <a:ext cx="0" cy="10950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17F8224B-2972-D6CA-7891-5E3A39916B6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88235" y="1326520"/>
            <a:ext cx="4021043" cy="32352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Website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0150F3D9-C5BA-2CF3-577A-20D417C84D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8235" y="1722038"/>
            <a:ext cx="4021043" cy="32352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CDB50DB-14FB-8EC2-BBF8-9D39B761BA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72003" y="260927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A3C8A60E-A492-680C-9A67-071F63EDE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88235" y="2483710"/>
            <a:ext cx="4021043" cy="32352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Email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54189725-F503-3346-0B77-41752024754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88235" y="2879229"/>
            <a:ext cx="4021043" cy="32352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A7119A9-F6C1-3E78-A7B8-7A4695A37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72003" y="376646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0ECAA7E2-DF4B-A5D2-BE65-C795750AE42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88235" y="3640895"/>
            <a:ext cx="4021043" cy="32352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Phone Number</a:t>
            </a:r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FFF608BC-B1D4-AD27-2B53-0F088AECCDB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688235" y="4036419"/>
            <a:ext cx="4021043" cy="32352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A8469B-66C0-388B-FF13-7E8091A3F5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72003" y="492365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D2474B70-73D5-F138-81CA-B06F430971D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88235" y="4798090"/>
            <a:ext cx="4021043" cy="32352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Location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A4A35D17-0A9F-3774-435D-AEBADBA7499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688235" y="5193609"/>
            <a:ext cx="4021043" cy="32352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720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57752" y="1326515"/>
            <a:ext cx="3845719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0" y="2567262"/>
            <a:ext cx="3998118" cy="1718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3" y="2703930"/>
            <a:ext cx="3319463" cy="1445652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897666" y="2879224"/>
            <a:ext cx="0" cy="10950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6667C09D-F5FE-C8BE-C254-35A6F3EC9B4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857752" y="2520907"/>
            <a:ext cx="3845719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313C270-1389-4400-B626-0F91E48EF9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57752" y="3715299"/>
            <a:ext cx="3845719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68D81B6-7EAF-9410-F2E1-FEE807D73D1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857752" y="4909691"/>
            <a:ext cx="3845719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B374301-5977-9039-ACCF-24F94B55243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379321" y="1373141"/>
            <a:ext cx="385363" cy="513817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1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9560EE-D986-44EE-9C19-CCA4ED43D78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69178" y="2540400"/>
            <a:ext cx="405645" cy="594946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1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236B62B-08A6-31D4-74E0-38DBCD97515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69435" y="3788798"/>
            <a:ext cx="404882" cy="541115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1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58D81A-543B-F585-166D-59207A4463A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65864" y="4983360"/>
            <a:ext cx="212270" cy="459731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1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78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3" y="2777944"/>
            <a:ext cx="8703469" cy="1302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961" y="2881468"/>
            <a:ext cx="8024510" cy="1095064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570908" y="2881468"/>
            <a:ext cx="0" cy="10950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78961" y="4334413"/>
            <a:ext cx="8024510" cy="607060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077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3" y="2589122"/>
            <a:ext cx="8703469" cy="1679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765" y="2881468"/>
            <a:ext cx="4717733" cy="1095064"/>
          </a:xfrm>
        </p:spPr>
        <p:txBody>
          <a:bodyPr anchor="ctr">
            <a:no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8703469" y="2881468"/>
            <a:ext cx="0" cy="10950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14765" y="4523235"/>
            <a:ext cx="4717733" cy="607060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A87B1F-C374-0AA4-8837-F11E40D41CD1}"/>
              </a:ext>
            </a:extLst>
          </p:cNvPr>
          <p:cNvGrpSpPr/>
          <p:nvPr userDrawn="1"/>
        </p:nvGrpSpPr>
        <p:grpSpPr>
          <a:xfrm flipH="1">
            <a:off x="1" y="844550"/>
            <a:ext cx="3059906" cy="5168484"/>
            <a:chOff x="6400798" y="844550"/>
            <a:chExt cx="4079875" cy="51684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087849-DB30-8735-4D8D-E3C4C2B69C6B}"/>
                </a:ext>
              </a:extLst>
            </p:cNvPr>
            <p:cNvSpPr/>
            <p:nvPr userDrawn="1"/>
          </p:nvSpPr>
          <p:spPr>
            <a:xfrm flipH="1">
              <a:off x="6400798" y="844550"/>
              <a:ext cx="4079875" cy="51684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74C08B-82F0-D164-74FB-1E8FD06685E0}"/>
                </a:ext>
              </a:extLst>
            </p:cNvPr>
            <p:cNvSpPr/>
            <p:nvPr userDrawn="1"/>
          </p:nvSpPr>
          <p:spPr>
            <a:xfrm flipH="1">
              <a:off x="6400798" y="2476501"/>
              <a:ext cx="117475" cy="19049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D6DFE2-5D18-6526-6D2C-830832BEF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6"/>
            <a:ext cx="2971800" cy="4933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280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3" y="2589122"/>
            <a:ext cx="8262938" cy="1679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47" y="2881468"/>
            <a:ext cx="7943851" cy="1095064"/>
          </a:xfrm>
        </p:spPr>
        <p:txBody>
          <a:bodyPr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11506" y="4334413"/>
            <a:ext cx="7920992" cy="607060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139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40855" y="1756804"/>
            <a:ext cx="4762616" cy="34846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0855" y="2177268"/>
            <a:ext cx="4762616" cy="34846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19D0-9F0D-EC21-F087-8B275D7C6526}"/>
              </a:ext>
            </a:extLst>
          </p:cNvPr>
          <p:cNvSpPr/>
          <p:nvPr userDrawn="1"/>
        </p:nvSpPr>
        <p:spPr>
          <a:xfrm>
            <a:off x="548585" y="1636148"/>
            <a:ext cx="3086179" cy="406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53EE9AC-019F-1A80-298A-9207C2D45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194" y="1756804"/>
            <a:ext cx="2902961" cy="382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724E3521-EAB7-34E5-366C-CEAB836176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40855" y="2597731"/>
            <a:ext cx="4762616" cy="2985595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Description</a:t>
            </a:r>
            <a:endParaRPr lang="en-ID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D268C-F2F5-0F07-54EC-3F1273607340}"/>
              </a:ext>
            </a:extLst>
          </p:cNvPr>
          <p:cNvSpPr/>
          <p:nvPr userDrawn="1"/>
        </p:nvSpPr>
        <p:spPr>
          <a:xfrm rot="5400000">
            <a:off x="2031347" y="5103656"/>
            <a:ext cx="120655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1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9383" y="4893728"/>
            <a:ext cx="2155640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383" y="5314192"/>
            <a:ext cx="2155640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19D0-9F0D-EC21-F087-8B275D7C6526}"/>
              </a:ext>
            </a:extLst>
          </p:cNvPr>
          <p:cNvSpPr/>
          <p:nvPr userDrawn="1"/>
        </p:nvSpPr>
        <p:spPr>
          <a:xfrm>
            <a:off x="809386" y="1835155"/>
            <a:ext cx="2155639" cy="284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53EE9AC-019F-1A80-298A-9207C2D45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876" y="1962276"/>
            <a:ext cx="1962657" cy="2587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D268C-F2F5-0F07-54EC-3F1273607340}"/>
              </a:ext>
            </a:extLst>
          </p:cNvPr>
          <p:cNvSpPr/>
          <p:nvPr userDrawn="1"/>
        </p:nvSpPr>
        <p:spPr>
          <a:xfrm rot="5400000">
            <a:off x="1823645" y="4198294"/>
            <a:ext cx="127121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518A0DC-E128-0F12-668C-6928582E8AE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02843" y="4893728"/>
            <a:ext cx="2155640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1AD91590-639E-AE13-F03A-3358E42535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02843" y="5314192"/>
            <a:ext cx="2155640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FE187-0F7B-AEDF-1B44-0B8CFE9312A7}"/>
              </a:ext>
            </a:extLst>
          </p:cNvPr>
          <p:cNvSpPr/>
          <p:nvPr userDrawn="1"/>
        </p:nvSpPr>
        <p:spPr>
          <a:xfrm>
            <a:off x="3502844" y="1835155"/>
            <a:ext cx="2155639" cy="284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5AE25CFC-20C3-CA57-19FC-39F1CFBB15C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99333" y="1962276"/>
            <a:ext cx="1962657" cy="2587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B7378-D470-D566-E662-D91532AC6DD6}"/>
              </a:ext>
            </a:extLst>
          </p:cNvPr>
          <p:cNvSpPr/>
          <p:nvPr userDrawn="1"/>
        </p:nvSpPr>
        <p:spPr>
          <a:xfrm rot="5400000">
            <a:off x="4517100" y="4198294"/>
            <a:ext cx="127122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3FECCF3-2E25-EAB1-41A5-5E1FEA812A0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6300" y="4893728"/>
            <a:ext cx="2155640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B2B4892-0CEA-2DD3-86CF-FD80D9793E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6300" y="5314192"/>
            <a:ext cx="2155640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EB633-B082-E5C3-C0E3-FB500C3C5D40}"/>
              </a:ext>
            </a:extLst>
          </p:cNvPr>
          <p:cNvSpPr/>
          <p:nvPr userDrawn="1"/>
        </p:nvSpPr>
        <p:spPr>
          <a:xfrm>
            <a:off x="6196301" y="1835155"/>
            <a:ext cx="2155639" cy="284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F9C9B23-D20C-05B8-AD8D-39646658B0D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92790" y="1962276"/>
            <a:ext cx="1962657" cy="2587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6750B0-504C-340B-E057-D02F0879CB31}"/>
              </a:ext>
            </a:extLst>
          </p:cNvPr>
          <p:cNvSpPr/>
          <p:nvPr userDrawn="1"/>
        </p:nvSpPr>
        <p:spPr>
          <a:xfrm rot="5400000">
            <a:off x="7210560" y="4198294"/>
            <a:ext cx="127121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4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531" y="4686373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0531" y="5106837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19D0-9F0D-EC21-F087-8B275D7C6526}"/>
              </a:ext>
            </a:extLst>
          </p:cNvPr>
          <p:cNvSpPr/>
          <p:nvPr userDrawn="1"/>
        </p:nvSpPr>
        <p:spPr>
          <a:xfrm>
            <a:off x="440533" y="1997336"/>
            <a:ext cx="1903766" cy="2471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53EE9AC-019F-1A80-298A-9207C2D45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731" y="2111792"/>
            <a:ext cx="1727367" cy="2242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D268C-F2F5-0F07-54EC-3F1273607340}"/>
              </a:ext>
            </a:extLst>
          </p:cNvPr>
          <p:cNvSpPr/>
          <p:nvPr userDrawn="1"/>
        </p:nvSpPr>
        <p:spPr>
          <a:xfrm rot="5400000">
            <a:off x="1333680" y="3995761"/>
            <a:ext cx="117475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1ADF9CF5-2476-8E41-6350-A7C4DA4589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60256" y="4686373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0BDD4A12-1E41-0CB4-B1FE-BECEADBE28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60256" y="5106837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FC2A2B-3E94-1715-B028-8AF8E20A67BF}"/>
              </a:ext>
            </a:extLst>
          </p:cNvPr>
          <p:cNvSpPr/>
          <p:nvPr userDrawn="1"/>
        </p:nvSpPr>
        <p:spPr>
          <a:xfrm>
            <a:off x="2560258" y="1997336"/>
            <a:ext cx="1903766" cy="2471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9" name="Picture Placeholder 11">
            <a:extLst>
              <a:ext uri="{FF2B5EF4-FFF2-40B4-BE49-F238E27FC236}">
                <a16:creationId xmlns:a16="http://schemas.microsoft.com/office/drawing/2014/main" id="{E225E4A7-3DEB-D57F-F54B-8666339A05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648456" y="2111792"/>
            <a:ext cx="1727367" cy="2242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F99E0D-C17C-BC62-15A3-4506F9D54E0D}"/>
              </a:ext>
            </a:extLst>
          </p:cNvPr>
          <p:cNvSpPr/>
          <p:nvPr userDrawn="1"/>
        </p:nvSpPr>
        <p:spPr>
          <a:xfrm rot="5400000">
            <a:off x="3453404" y="3995761"/>
            <a:ext cx="117475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1" name="Text Placeholder 29">
            <a:extLst>
              <a:ext uri="{FF2B5EF4-FFF2-40B4-BE49-F238E27FC236}">
                <a16:creationId xmlns:a16="http://schemas.microsoft.com/office/drawing/2014/main" id="{749365FB-0E00-0B39-739F-D213FDA3E4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79981" y="4686373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C80ED62C-19B8-98B1-DEE4-DA0DACC1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79981" y="5106837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827254-ACD9-3BAD-0F46-E7C297440429}"/>
              </a:ext>
            </a:extLst>
          </p:cNvPr>
          <p:cNvSpPr/>
          <p:nvPr userDrawn="1"/>
        </p:nvSpPr>
        <p:spPr>
          <a:xfrm>
            <a:off x="4679983" y="1997336"/>
            <a:ext cx="1903766" cy="2471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4" name="Picture Placeholder 11">
            <a:extLst>
              <a:ext uri="{FF2B5EF4-FFF2-40B4-BE49-F238E27FC236}">
                <a16:creationId xmlns:a16="http://schemas.microsoft.com/office/drawing/2014/main" id="{986D94D5-E16C-CED7-7F4B-47091AE12AA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768181" y="2111792"/>
            <a:ext cx="1727367" cy="2242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49C0DF-CEEC-1402-C026-AEE23E90E4F3}"/>
              </a:ext>
            </a:extLst>
          </p:cNvPr>
          <p:cNvSpPr/>
          <p:nvPr userDrawn="1"/>
        </p:nvSpPr>
        <p:spPr>
          <a:xfrm rot="5400000">
            <a:off x="5573129" y="3995761"/>
            <a:ext cx="117475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5DB982F9-9E70-5295-2AC2-AB8A887B2C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99703" y="4686373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CAFA9E86-DF70-CF38-6802-D2E3EB8736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99703" y="5106837"/>
            <a:ext cx="1903767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E9A411D-631B-7C88-2CBD-FC7457A30235}"/>
              </a:ext>
            </a:extLst>
          </p:cNvPr>
          <p:cNvSpPr/>
          <p:nvPr userDrawn="1"/>
        </p:nvSpPr>
        <p:spPr>
          <a:xfrm>
            <a:off x="6799705" y="1997336"/>
            <a:ext cx="1903766" cy="2471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9" name="Picture Placeholder 11">
            <a:extLst>
              <a:ext uri="{FF2B5EF4-FFF2-40B4-BE49-F238E27FC236}">
                <a16:creationId xmlns:a16="http://schemas.microsoft.com/office/drawing/2014/main" id="{056E403A-C212-906A-0FB1-1364DCAB2FB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887903" y="2111792"/>
            <a:ext cx="1727367" cy="2242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1BE01D9-6624-6803-8800-837FC0803980}"/>
              </a:ext>
            </a:extLst>
          </p:cNvPr>
          <p:cNvSpPr/>
          <p:nvPr userDrawn="1"/>
        </p:nvSpPr>
        <p:spPr>
          <a:xfrm rot="5400000">
            <a:off x="7692852" y="3995761"/>
            <a:ext cx="117475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64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85" y="4614945"/>
            <a:ext cx="3805701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1" b="0">
                <a:solidFill>
                  <a:schemeClr val="bg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87" y="1628780"/>
            <a:ext cx="8154884" cy="2468025"/>
          </a:xfrm>
        </p:spPr>
        <p:txBody>
          <a:bodyPr anchor="ctr">
            <a:noAutofit/>
          </a:bodyPr>
          <a:lstStyle>
            <a:lvl1pPr algn="l">
              <a:defRPr sz="405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012" y="4614945"/>
            <a:ext cx="4031456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1" b="0">
                <a:solidFill>
                  <a:schemeClr val="bg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46FEE9-501A-3130-038F-1856FF3A6460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94987"/>
            <a:ext cx="0" cy="13356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11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9907" y="3029411"/>
            <a:ext cx="1512094" cy="27940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59907" y="3380811"/>
            <a:ext cx="1512094" cy="2794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7F64118B-63D9-5EFC-AE27-9905DF35ED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8583" y="4847548"/>
            <a:ext cx="2320349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3AB05E8A-864F-ADC5-0115-1C2B806822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8583" y="5268012"/>
            <a:ext cx="2320349" cy="34846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38E7C-9A0E-887C-DCD8-D9185C2A0319}"/>
              </a:ext>
            </a:extLst>
          </p:cNvPr>
          <p:cNvSpPr/>
          <p:nvPr userDrawn="1"/>
        </p:nvSpPr>
        <p:spPr>
          <a:xfrm>
            <a:off x="548583" y="1571875"/>
            <a:ext cx="2320348" cy="3058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0DC1411-1564-8D8A-2591-A02159FC3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447" y="1718419"/>
            <a:ext cx="2112620" cy="2784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D7F729-5269-AFDF-3998-4E3AB1894269}"/>
              </a:ext>
            </a:extLst>
          </p:cNvPr>
          <p:cNvSpPr/>
          <p:nvPr userDrawn="1"/>
        </p:nvSpPr>
        <p:spPr>
          <a:xfrm rot="5400000">
            <a:off x="1650021" y="4156936"/>
            <a:ext cx="117475" cy="82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AFC85-C5C5-55B1-F31B-8358F5C506EC}"/>
              </a:ext>
            </a:extLst>
          </p:cNvPr>
          <p:cNvSpPr/>
          <p:nvPr userDrawn="1"/>
        </p:nvSpPr>
        <p:spPr>
          <a:xfrm>
            <a:off x="3299933" y="1571875"/>
            <a:ext cx="1032039" cy="136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0CB544A-EEAB-8813-FC92-1879C0FB622C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3346131" y="1637057"/>
            <a:ext cx="939647" cy="1238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F028D-F8B6-8181-E023-6C7A6BAA5E44}"/>
              </a:ext>
            </a:extLst>
          </p:cNvPr>
          <p:cNvSpPr/>
          <p:nvPr userDrawn="1"/>
        </p:nvSpPr>
        <p:spPr>
          <a:xfrm rot="5400000">
            <a:off x="3787684" y="2719510"/>
            <a:ext cx="56538" cy="368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786C9D3-1D93-ABE1-6A45-B596EA3EAA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20832" y="3029411"/>
            <a:ext cx="1512094" cy="27940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7440F6D1-94E2-2729-C508-581BF4EEF1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20832" y="3380811"/>
            <a:ext cx="1512094" cy="2794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2AB845-6A82-E0B3-7E5D-7AF9B866829C}"/>
              </a:ext>
            </a:extLst>
          </p:cNvPr>
          <p:cNvSpPr/>
          <p:nvPr userDrawn="1"/>
        </p:nvSpPr>
        <p:spPr>
          <a:xfrm>
            <a:off x="5360858" y="1571875"/>
            <a:ext cx="1032039" cy="136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DA8FC45C-75AF-ADDF-65DD-847B5271A2B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407056" y="1637057"/>
            <a:ext cx="939647" cy="1238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F5C52D-3A8D-383E-1DFC-85B05949F4B3}"/>
              </a:ext>
            </a:extLst>
          </p:cNvPr>
          <p:cNvSpPr/>
          <p:nvPr userDrawn="1"/>
        </p:nvSpPr>
        <p:spPr>
          <a:xfrm rot="5400000">
            <a:off x="5848609" y="2719510"/>
            <a:ext cx="56538" cy="368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5EE6E35E-5AE7-F341-F239-83A187F0F2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81757" y="3029411"/>
            <a:ext cx="1512094" cy="27940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7D863F3F-E03A-FF0C-6619-4A7380EAF1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1757" y="3380811"/>
            <a:ext cx="1512094" cy="2794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A5444E-5B77-B950-EE9E-C9ED056CB60F}"/>
              </a:ext>
            </a:extLst>
          </p:cNvPr>
          <p:cNvSpPr/>
          <p:nvPr userDrawn="1"/>
        </p:nvSpPr>
        <p:spPr>
          <a:xfrm>
            <a:off x="7421786" y="1571875"/>
            <a:ext cx="1032039" cy="136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CF28028D-66A8-B0B1-0A15-CC40AF4BEAB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467982" y="1637057"/>
            <a:ext cx="939647" cy="1238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E314B1-57B2-4F2B-E7BD-883FDE48B21B}"/>
              </a:ext>
            </a:extLst>
          </p:cNvPr>
          <p:cNvSpPr/>
          <p:nvPr userDrawn="1"/>
        </p:nvSpPr>
        <p:spPr>
          <a:xfrm rot="5400000">
            <a:off x="7909535" y="2719510"/>
            <a:ext cx="56538" cy="368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43AEA689-1049-151B-2ACF-D9029E9501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59907" y="5448451"/>
            <a:ext cx="1512094" cy="27940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551D2FE5-497A-3A75-359D-A5CA4F61CCE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59907" y="5799851"/>
            <a:ext cx="1512094" cy="2794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962E8E-A4EB-F05A-E6A0-AD9A04ECE5C5}"/>
              </a:ext>
            </a:extLst>
          </p:cNvPr>
          <p:cNvSpPr/>
          <p:nvPr userDrawn="1"/>
        </p:nvSpPr>
        <p:spPr>
          <a:xfrm>
            <a:off x="3299933" y="3990915"/>
            <a:ext cx="1032039" cy="136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6A50B464-6F40-13DB-4283-5C54180534D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46131" y="4056097"/>
            <a:ext cx="939647" cy="1238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5AE4CF-54F9-739C-7BDC-FF543E27961F}"/>
              </a:ext>
            </a:extLst>
          </p:cNvPr>
          <p:cNvSpPr/>
          <p:nvPr userDrawn="1"/>
        </p:nvSpPr>
        <p:spPr>
          <a:xfrm rot="5400000">
            <a:off x="3787684" y="5138550"/>
            <a:ext cx="56538" cy="368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376D9218-ACFF-1CB6-DD61-45099A00EA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20832" y="5448451"/>
            <a:ext cx="1512094" cy="27940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83034B80-257C-97C7-D556-7BB8C80E7E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20832" y="5799851"/>
            <a:ext cx="1512094" cy="2794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65FCA2-90E5-A6E5-5EA3-9F1A99254E71}"/>
              </a:ext>
            </a:extLst>
          </p:cNvPr>
          <p:cNvSpPr/>
          <p:nvPr userDrawn="1"/>
        </p:nvSpPr>
        <p:spPr>
          <a:xfrm>
            <a:off x="5360858" y="3990915"/>
            <a:ext cx="1032039" cy="136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37C86593-6FB0-300B-B75D-9076D07FBC7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07056" y="4056097"/>
            <a:ext cx="939647" cy="1238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737247-997F-70CB-38DA-EBA66288CBF2}"/>
              </a:ext>
            </a:extLst>
          </p:cNvPr>
          <p:cNvSpPr/>
          <p:nvPr userDrawn="1"/>
        </p:nvSpPr>
        <p:spPr>
          <a:xfrm rot="5400000">
            <a:off x="5848610" y="5138550"/>
            <a:ext cx="56539" cy="368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434B2A53-4811-465A-8A65-6EE43564DF9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81757" y="5448451"/>
            <a:ext cx="1512094" cy="27940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BF1C73F4-318E-2E28-0961-FB8906CEAB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1757" y="5799851"/>
            <a:ext cx="1512094" cy="2794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Designation</a:t>
            </a:r>
            <a:endParaRPr lang="en-ID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D26E8A-CA91-9505-BFAB-5BBEAF3B52C5}"/>
              </a:ext>
            </a:extLst>
          </p:cNvPr>
          <p:cNvSpPr/>
          <p:nvPr userDrawn="1"/>
        </p:nvSpPr>
        <p:spPr>
          <a:xfrm>
            <a:off x="7421786" y="3990915"/>
            <a:ext cx="1032039" cy="136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7" name="Picture Placeholder 11">
            <a:extLst>
              <a:ext uri="{FF2B5EF4-FFF2-40B4-BE49-F238E27FC236}">
                <a16:creationId xmlns:a16="http://schemas.microsoft.com/office/drawing/2014/main" id="{A2FC0688-BD0F-E835-F7A8-8DA7EFA8A5C7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467982" y="4056097"/>
            <a:ext cx="939647" cy="1238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440F56-945F-3AA4-1251-7228FE59EBD7}"/>
              </a:ext>
            </a:extLst>
          </p:cNvPr>
          <p:cNvSpPr/>
          <p:nvPr userDrawn="1"/>
        </p:nvSpPr>
        <p:spPr>
          <a:xfrm rot="5400000">
            <a:off x="7909535" y="5138550"/>
            <a:ext cx="56538" cy="368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11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08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D6A9C922-A55E-7618-1823-587FBB425D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8583" y="1543050"/>
            <a:ext cx="8154886" cy="4486274"/>
          </a:xfrm>
        </p:spPr>
        <p:txBody>
          <a:bodyPr/>
          <a:lstStyle>
            <a:lvl1pPr marL="214308" indent="-214308">
              <a:buClr>
                <a:schemeClr val="accent1"/>
              </a:buClr>
              <a:buFont typeface="Wingdings" panose="05000000000000000000" pitchFamily="2" charset="2"/>
              <a:buChar char="§"/>
              <a:defRPr sz="1351" b="0">
                <a:solidFill>
                  <a:schemeClr val="tx1"/>
                </a:solidFill>
              </a:defRPr>
            </a:lvl1pPr>
            <a:lvl2pPr marL="471494" indent="-128585">
              <a:buClr>
                <a:schemeClr val="accent1"/>
              </a:buClr>
              <a:buFont typeface="Wingdings" panose="05000000000000000000" pitchFamily="2" charset="2"/>
              <a:buChar char="§"/>
              <a:defRPr sz="788" b="0">
                <a:solidFill>
                  <a:schemeClr val="tx1"/>
                </a:solidFill>
              </a:defRPr>
            </a:lvl2pPr>
            <a:lvl3pPr marL="814402" indent="-128585">
              <a:buClr>
                <a:schemeClr val="accent1"/>
              </a:buClr>
              <a:buFont typeface="Wingdings" panose="05000000000000000000" pitchFamily="2" charset="2"/>
              <a:buChar char="§"/>
              <a:defRPr sz="788" b="0">
                <a:solidFill>
                  <a:schemeClr val="tx1"/>
                </a:solidFill>
              </a:defRPr>
            </a:lvl3pPr>
            <a:lvl4pPr marL="1157310" indent="-128585">
              <a:buClr>
                <a:schemeClr val="accent1"/>
              </a:buClr>
              <a:buFont typeface="Wingdings" panose="05000000000000000000" pitchFamily="2" charset="2"/>
              <a:buChar char="§"/>
              <a:defRPr sz="788" b="0">
                <a:solidFill>
                  <a:schemeClr val="tx1"/>
                </a:solidFill>
              </a:defRPr>
            </a:lvl4pPr>
            <a:lvl5pPr marL="1500218" indent="-128585">
              <a:buClr>
                <a:schemeClr val="accent1"/>
              </a:buClr>
              <a:buFont typeface="Wingdings" panose="05000000000000000000" pitchFamily="2" charset="2"/>
              <a:buChar char="§"/>
              <a:defRPr sz="788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89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09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0" y="2567262"/>
            <a:ext cx="3998118" cy="1718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3" y="2703930"/>
            <a:ext cx="3319463" cy="1445652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897666" y="2879224"/>
            <a:ext cx="0" cy="10950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9BDF026E-254E-B87A-48B7-871E0FA3BF9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72001" y="1508593"/>
            <a:ext cx="4131464" cy="8249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12D822FC-7C13-905B-1DD8-09311567294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72001" y="2405532"/>
            <a:ext cx="4131464" cy="305229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0062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9602D4-D75A-D7F4-FFCF-22F1F764C7A2}"/>
              </a:ext>
            </a:extLst>
          </p:cNvPr>
          <p:cNvSpPr/>
          <p:nvPr userDrawn="1"/>
        </p:nvSpPr>
        <p:spPr>
          <a:xfrm>
            <a:off x="440533" y="0"/>
            <a:ext cx="8262938" cy="2452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8584" y="3821179"/>
            <a:ext cx="8154883" cy="32352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4" y="4216698"/>
            <a:ext cx="8154883" cy="173452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2659380"/>
            <a:ext cx="8154887" cy="769620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638" y="5"/>
            <a:ext cx="8086725" cy="233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2659380"/>
            <a:ext cx="0" cy="76755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AC1303-0EC3-5E1E-D38D-9DAA61834E0B}"/>
              </a:ext>
            </a:extLst>
          </p:cNvPr>
          <p:cNvSpPr/>
          <p:nvPr userDrawn="1"/>
        </p:nvSpPr>
        <p:spPr>
          <a:xfrm rot="5400000">
            <a:off x="4512390" y="1678868"/>
            <a:ext cx="119220" cy="142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4800601" y="844550"/>
            <a:ext cx="4343401" cy="5168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8584" y="2573973"/>
            <a:ext cx="4023419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4" y="3256382"/>
            <a:ext cx="4023419" cy="275665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844965"/>
            <a:ext cx="4023418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8707" y="962026"/>
            <a:ext cx="4255295" cy="4933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28576-5150-CD3D-CA2F-222FFB2D228B}"/>
              </a:ext>
            </a:extLst>
          </p:cNvPr>
          <p:cNvSpPr/>
          <p:nvPr userDrawn="1"/>
        </p:nvSpPr>
        <p:spPr>
          <a:xfrm>
            <a:off x="4800600" y="2476501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8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48E2C7-E138-739F-9BB2-FE2FD28A155A}"/>
              </a:ext>
            </a:extLst>
          </p:cNvPr>
          <p:cNvGrpSpPr/>
          <p:nvPr userDrawn="1"/>
        </p:nvGrpSpPr>
        <p:grpSpPr>
          <a:xfrm flipH="1">
            <a:off x="1" y="844550"/>
            <a:ext cx="3059906" cy="5168484"/>
            <a:chOff x="6400798" y="844550"/>
            <a:chExt cx="4079875" cy="51684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D442C6-EECF-FD33-A672-5BDA5C831C7A}"/>
                </a:ext>
              </a:extLst>
            </p:cNvPr>
            <p:cNvSpPr/>
            <p:nvPr userDrawn="1"/>
          </p:nvSpPr>
          <p:spPr>
            <a:xfrm flipH="1">
              <a:off x="6400798" y="844550"/>
              <a:ext cx="4079875" cy="51684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328576-5150-CD3D-CA2F-222FFB2D228B}"/>
                </a:ext>
              </a:extLst>
            </p:cNvPr>
            <p:cNvSpPr/>
            <p:nvPr userDrawn="1"/>
          </p:nvSpPr>
          <p:spPr>
            <a:xfrm flipH="1">
              <a:off x="6400798" y="2476501"/>
              <a:ext cx="117475" cy="19049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51365" y="2573973"/>
            <a:ext cx="4952105" cy="610408"/>
          </a:xfrm>
          <a:prstGeom prst="rect">
            <a:avLst/>
          </a:prstGeom>
          <a:solidFill>
            <a:schemeClr val="accent1"/>
          </a:solidFill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51365" y="3256382"/>
            <a:ext cx="4952105" cy="2756657"/>
          </a:xfrm>
          <a:prstGeom prst="rect">
            <a:avLst/>
          </a:prstGeom>
          <a:solidFill>
            <a:schemeClr val="accent1"/>
          </a:solidFill>
        </p:spPr>
        <p:txBody>
          <a:bodyPr lIns="91440" tIns="126000" rIns="91440" bIns="0">
            <a:no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63" y="844965"/>
            <a:ext cx="4952106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6"/>
            <a:ext cx="2971800" cy="4933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3643312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93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440532" y="1394875"/>
            <a:ext cx="3418518" cy="406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637" y="1515531"/>
            <a:ext cx="3242306" cy="382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28576-5150-CD3D-CA2F-222FFB2D228B}"/>
              </a:ext>
            </a:extLst>
          </p:cNvPr>
          <p:cNvSpPr/>
          <p:nvPr userDrawn="1"/>
        </p:nvSpPr>
        <p:spPr>
          <a:xfrm>
            <a:off x="440533" y="2476293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33A8B-FF98-1E02-BE1A-38B8A2DBADF2}"/>
              </a:ext>
            </a:extLst>
          </p:cNvPr>
          <p:cNvSpPr/>
          <p:nvPr userDrawn="1"/>
        </p:nvSpPr>
        <p:spPr>
          <a:xfrm>
            <a:off x="3770944" y="2476293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80052" y="2573973"/>
            <a:ext cx="4023419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0052" y="3256383"/>
            <a:ext cx="4023419" cy="22063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1" y="844965"/>
            <a:ext cx="4023418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571999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6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AC0811-B538-6793-87C0-3D6ED1AC6059}"/>
              </a:ext>
            </a:extLst>
          </p:cNvPr>
          <p:cNvGrpSpPr/>
          <p:nvPr userDrawn="1"/>
        </p:nvGrpSpPr>
        <p:grpSpPr>
          <a:xfrm rot="16200000">
            <a:off x="867392" y="2445725"/>
            <a:ext cx="2922586" cy="4657370"/>
            <a:chOff x="2224091" y="-1834672"/>
            <a:chExt cx="2922586" cy="62098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86371-865F-C37D-9350-2A89CD104834}"/>
                </a:ext>
              </a:extLst>
            </p:cNvPr>
            <p:cNvSpPr/>
            <p:nvPr userDrawn="1"/>
          </p:nvSpPr>
          <p:spPr>
            <a:xfrm>
              <a:off x="2224091" y="-1834672"/>
              <a:ext cx="2922582" cy="6209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2FC66A-70C2-DBA2-3626-C933F4A5FF1E}"/>
                </a:ext>
              </a:extLst>
            </p:cNvPr>
            <p:cNvSpPr/>
            <p:nvPr userDrawn="1"/>
          </p:nvSpPr>
          <p:spPr>
            <a:xfrm rot="5400000">
              <a:off x="4191507" y="3419982"/>
              <a:ext cx="954001" cy="956339"/>
            </a:xfrm>
            <a:custGeom>
              <a:avLst/>
              <a:gdLst>
                <a:gd name="connsiteX0" fmla="*/ 0 w 954001"/>
                <a:gd name="connsiteY0" fmla="*/ 117476 h 956339"/>
                <a:gd name="connsiteX1" fmla="*/ 0 w 954001"/>
                <a:gd name="connsiteY1" fmla="*/ 0 h 956339"/>
                <a:gd name="connsiteX2" fmla="*/ 954001 w 954001"/>
                <a:gd name="connsiteY2" fmla="*/ 0 h 956339"/>
                <a:gd name="connsiteX3" fmla="*/ 954001 w 954001"/>
                <a:gd name="connsiteY3" fmla="*/ 117476 h 956339"/>
                <a:gd name="connsiteX4" fmla="*/ 954000 w 954001"/>
                <a:gd name="connsiteY4" fmla="*/ 117476 h 956339"/>
                <a:gd name="connsiteX5" fmla="*/ 954000 w 954001"/>
                <a:gd name="connsiteY5" fmla="*/ 956339 h 956339"/>
                <a:gd name="connsiteX6" fmla="*/ 836525 w 954001"/>
                <a:gd name="connsiteY6" fmla="*/ 956339 h 956339"/>
                <a:gd name="connsiteX7" fmla="*/ 836525 w 954001"/>
                <a:gd name="connsiteY7" fmla="*/ 117476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01" h="956339">
                  <a:moveTo>
                    <a:pt x="0" y="117476"/>
                  </a:moveTo>
                  <a:lnTo>
                    <a:pt x="0" y="0"/>
                  </a:lnTo>
                  <a:lnTo>
                    <a:pt x="954001" y="0"/>
                  </a:lnTo>
                  <a:lnTo>
                    <a:pt x="954001" y="117476"/>
                  </a:lnTo>
                  <a:lnTo>
                    <a:pt x="954000" y="117476"/>
                  </a:lnTo>
                  <a:lnTo>
                    <a:pt x="954000" y="956339"/>
                  </a:lnTo>
                  <a:lnTo>
                    <a:pt x="836525" y="956339"/>
                  </a:lnTo>
                  <a:lnTo>
                    <a:pt x="836525" y="117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5"/>
            <a:ext cx="4572000" cy="2806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5329239" y="-1"/>
            <a:ext cx="3814762" cy="623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561116" y="1558925"/>
            <a:ext cx="3142355" cy="8756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61116" y="2506539"/>
            <a:ext cx="3142355" cy="279253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844965"/>
            <a:ext cx="4023418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3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AC0811-B538-6793-87C0-3D6ED1AC6059}"/>
              </a:ext>
            </a:extLst>
          </p:cNvPr>
          <p:cNvGrpSpPr/>
          <p:nvPr userDrawn="1"/>
        </p:nvGrpSpPr>
        <p:grpSpPr>
          <a:xfrm rot="5400000">
            <a:off x="5356955" y="-870321"/>
            <a:ext cx="2922586" cy="4663227"/>
            <a:chOff x="2224091" y="-1842482"/>
            <a:chExt cx="2922586" cy="621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86371-865F-C37D-9350-2A89CD104834}"/>
                </a:ext>
              </a:extLst>
            </p:cNvPr>
            <p:cNvSpPr/>
            <p:nvPr userDrawn="1"/>
          </p:nvSpPr>
          <p:spPr>
            <a:xfrm>
              <a:off x="2224091" y="-1842482"/>
              <a:ext cx="2922582" cy="6217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2FC66A-70C2-DBA2-3626-C933F4A5FF1E}"/>
                </a:ext>
              </a:extLst>
            </p:cNvPr>
            <p:cNvSpPr/>
            <p:nvPr userDrawn="1"/>
          </p:nvSpPr>
          <p:spPr>
            <a:xfrm rot="5400000">
              <a:off x="4191507" y="3419982"/>
              <a:ext cx="954001" cy="956339"/>
            </a:xfrm>
            <a:custGeom>
              <a:avLst/>
              <a:gdLst>
                <a:gd name="connsiteX0" fmla="*/ 0 w 954001"/>
                <a:gd name="connsiteY0" fmla="*/ 117476 h 956339"/>
                <a:gd name="connsiteX1" fmla="*/ 0 w 954001"/>
                <a:gd name="connsiteY1" fmla="*/ 0 h 956339"/>
                <a:gd name="connsiteX2" fmla="*/ 954001 w 954001"/>
                <a:gd name="connsiteY2" fmla="*/ 0 h 956339"/>
                <a:gd name="connsiteX3" fmla="*/ 954001 w 954001"/>
                <a:gd name="connsiteY3" fmla="*/ 117476 h 956339"/>
                <a:gd name="connsiteX4" fmla="*/ 954000 w 954001"/>
                <a:gd name="connsiteY4" fmla="*/ 117476 h 956339"/>
                <a:gd name="connsiteX5" fmla="*/ 954000 w 954001"/>
                <a:gd name="connsiteY5" fmla="*/ 956339 h 956339"/>
                <a:gd name="connsiteX6" fmla="*/ 836525 w 954001"/>
                <a:gd name="connsiteY6" fmla="*/ 956339 h 956339"/>
                <a:gd name="connsiteX7" fmla="*/ 836525 w 954001"/>
                <a:gd name="connsiteY7" fmla="*/ 117476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01" h="956339">
                  <a:moveTo>
                    <a:pt x="0" y="117476"/>
                  </a:moveTo>
                  <a:lnTo>
                    <a:pt x="0" y="0"/>
                  </a:lnTo>
                  <a:lnTo>
                    <a:pt x="954001" y="0"/>
                  </a:lnTo>
                  <a:lnTo>
                    <a:pt x="954001" y="117476"/>
                  </a:lnTo>
                  <a:lnTo>
                    <a:pt x="954000" y="117476"/>
                  </a:lnTo>
                  <a:lnTo>
                    <a:pt x="954000" y="956339"/>
                  </a:lnTo>
                  <a:lnTo>
                    <a:pt x="836525" y="956339"/>
                  </a:lnTo>
                  <a:lnTo>
                    <a:pt x="836525" y="117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0" y="-1"/>
            <a:ext cx="3814762" cy="5655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1879" y="584200"/>
            <a:ext cx="3142355" cy="8756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31879" y="1531819"/>
            <a:ext cx="3142355" cy="278844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1" y="4320670"/>
            <a:ext cx="4023418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572000" y="4320255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5"/>
            <a:ext cx="4572000" cy="2806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540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"/>
            <a:ext cx="3766184" cy="4251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80052" y="2812098"/>
            <a:ext cx="4023419" cy="3245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0052" y="3208595"/>
            <a:ext cx="4023419" cy="104292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1" y="584200"/>
            <a:ext cx="4023418" cy="183366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D270A3-A429-F424-E73F-8C35CF7A6C40}"/>
              </a:ext>
            </a:extLst>
          </p:cNvPr>
          <p:cNvSpPr/>
          <p:nvPr userDrawn="1"/>
        </p:nvSpPr>
        <p:spPr>
          <a:xfrm rot="5400000">
            <a:off x="3022597" y="3534765"/>
            <a:ext cx="954001" cy="717254"/>
          </a:xfrm>
          <a:custGeom>
            <a:avLst/>
            <a:gdLst>
              <a:gd name="connsiteX0" fmla="*/ 0 w 954001"/>
              <a:gd name="connsiteY0" fmla="*/ 117476 h 956339"/>
              <a:gd name="connsiteX1" fmla="*/ 0 w 954001"/>
              <a:gd name="connsiteY1" fmla="*/ 0 h 956339"/>
              <a:gd name="connsiteX2" fmla="*/ 954001 w 954001"/>
              <a:gd name="connsiteY2" fmla="*/ 0 h 956339"/>
              <a:gd name="connsiteX3" fmla="*/ 954001 w 954001"/>
              <a:gd name="connsiteY3" fmla="*/ 117476 h 956339"/>
              <a:gd name="connsiteX4" fmla="*/ 954000 w 954001"/>
              <a:gd name="connsiteY4" fmla="*/ 117476 h 956339"/>
              <a:gd name="connsiteX5" fmla="*/ 954000 w 954001"/>
              <a:gd name="connsiteY5" fmla="*/ 956339 h 956339"/>
              <a:gd name="connsiteX6" fmla="*/ 836525 w 954001"/>
              <a:gd name="connsiteY6" fmla="*/ 956339 h 956339"/>
              <a:gd name="connsiteX7" fmla="*/ 836525 w 954001"/>
              <a:gd name="connsiteY7" fmla="*/ 117476 h 9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01" h="956339">
                <a:moveTo>
                  <a:pt x="0" y="117476"/>
                </a:moveTo>
                <a:lnTo>
                  <a:pt x="0" y="0"/>
                </a:lnTo>
                <a:lnTo>
                  <a:pt x="954001" y="0"/>
                </a:lnTo>
                <a:lnTo>
                  <a:pt x="954001" y="117476"/>
                </a:lnTo>
                <a:lnTo>
                  <a:pt x="954000" y="117476"/>
                </a:lnTo>
                <a:lnTo>
                  <a:pt x="954000" y="956339"/>
                </a:lnTo>
                <a:lnTo>
                  <a:pt x="836525" y="956339"/>
                </a:lnTo>
                <a:lnTo>
                  <a:pt x="836525" y="117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7420A28C-E135-C56E-F79F-F283CD6B60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5642" y="4528281"/>
            <a:ext cx="8257826" cy="3245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2AC36E79-BCA0-C596-D321-2B6E38193C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5642" y="4924782"/>
            <a:ext cx="8257826" cy="116655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4813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251DF6-5AD2-ACA8-5899-43F743C66417}"/>
              </a:ext>
            </a:extLst>
          </p:cNvPr>
          <p:cNvSpPr/>
          <p:nvPr userDrawn="1"/>
        </p:nvSpPr>
        <p:spPr>
          <a:xfrm>
            <a:off x="0" y="0"/>
            <a:ext cx="9144000" cy="4190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85" y="4614945"/>
            <a:ext cx="3805701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1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87" y="584204"/>
            <a:ext cx="8154884" cy="3064462"/>
          </a:xfrm>
        </p:spPr>
        <p:txBody>
          <a:bodyPr anchor="b">
            <a:noAutofit/>
          </a:bodyPr>
          <a:lstStyle>
            <a:lvl1pPr algn="ctr">
              <a:defRPr sz="405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012" y="4614945"/>
            <a:ext cx="4031456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1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CAE9F-16AE-335B-D01B-39C3752803F0}"/>
              </a:ext>
            </a:extLst>
          </p:cNvPr>
          <p:cNvSpPr/>
          <p:nvPr userDrawn="1"/>
        </p:nvSpPr>
        <p:spPr>
          <a:xfrm rot="5400000">
            <a:off x="4513265" y="3534910"/>
            <a:ext cx="117475" cy="142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1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1485900"/>
            <a:ext cx="3266180" cy="3886200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2512170"/>
            <a:ext cx="0" cy="183366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72002" y="818485"/>
            <a:ext cx="4131469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72002" y="1500890"/>
            <a:ext cx="4131469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10E6AACB-9199-C0B7-282D-52AE821B16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72002" y="3663285"/>
            <a:ext cx="4131469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103CFF70-7DC7-B43D-57C7-3C6435517D6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72002" y="4345690"/>
            <a:ext cx="4131469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542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F6E62-3413-1570-07FF-4E66972B963F}"/>
              </a:ext>
            </a:extLst>
          </p:cNvPr>
          <p:cNvSpPr/>
          <p:nvPr userDrawn="1"/>
        </p:nvSpPr>
        <p:spPr>
          <a:xfrm>
            <a:off x="3" y="4"/>
            <a:ext cx="9143999" cy="1552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5" y="584200"/>
            <a:ext cx="8154885" cy="183366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4200"/>
            <a:ext cx="0" cy="86182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8150" y="3432175"/>
            <a:ext cx="2276944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8150" y="4114580"/>
            <a:ext cx="2276944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80A793C-55DC-602B-758B-1FA03A81817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33530" y="3432175"/>
            <a:ext cx="2276944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448C94B-AA7A-7262-4B9F-836462086A7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33530" y="4114580"/>
            <a:ext cx="2276944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8E844AFC-B10F-3963-60E2-0CBF5925798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28907" y="3432175"/>
            <a:ext cx="2276944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290D6F4A-B1FF-50CB-37C9-67C24FF49AE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28907" y="4114580"/>
            <a:ext cx="2276944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96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453709" y="1987041"/>
            <a:ext cx="524976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53709" y="2400207"/>
            <a:ext cx="5249762" cy="78749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F9EFE-3E38-5624-6F5C-8EA73167EB3F}"/>
              </a:ext>
            </a:extLst>
          </p:cNvPr>
          <p:cNvSpPr/>
          <p:nvPr userDrawn="1"/>
        </p:nvSpPr>
        <p:spPr>
          <a:xfrm>
            <a:off x="-1" y="0"/>
            <a:ext cx="3086179" cy="5703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DEBAB1A-CE11-600C-955B-5BF2329A48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998073" cy="5583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4E6C11-0982-03C9-6259-106AF7B98437}"/>
              </a:ext>
            </a:extLst>
          </p:cNvPr>
          <p:cNvSpPr/>
          <p:nvPr userDrawn="1"/>
        </p:nvSpPr>
        <p:spPr>
          <a:xfrm rot="5400000">
            <a:off x="2250553" y="4868357"/>
            <a:ext cx="954001" cy="717254"/>
          </a:xfrm>
          <a:custGeom>
            <a:avLst/>
            <a:gdLst>
              <a:gd name="connsiteX0" fmla="*/ 0 w 954001"/>
              <a:gd name="connsiteY0" fmla="*/ 117476 h 956339"/>
              <a:gd name="connsiteX1" fmla="*/ 0 w 954001"/>
              <a:gd name="connsiteY1" fmla="*/ 0 h 956339"/>
              <a:gd name="connsiteX2" fmla="*/ 954001 w 954001"/>
              <a:gd name="connsiteY2" fmla="*/ 0 h 956339"/>
              <a:gd name="connsiteX3" fmla="*/ 954001 w 954001"/>
              <a:gd name="connsiteY3" fmla="*/ 117476 h 956339"/>
              <a:gd name="connsiteX4" fmla="*/ 954000 w 954001"/>
              <a:gd name="connsiteY4" fmla="*/ 117476 h 956339"/>
              <a:gd name="connsiteX5" fmla="*/ 954000 w 954001"/>
              <a:gd name="connsiteY5" fmla="*/ 956339 h 956339"/>
              <a:gd name="connsiteX6" fmla="*/ 836525 w 954001"/>
              <a:gd name="connsiteY6" fmla="*/ 956339 h 956339"/>
              <a:gd name="connsiteX7" fmla="*/ 836525 w 954001"/>
              <a:gd name="connsiteY7" fmla="*/ 117476 h 9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01" h="956339">
                <a:moveTo>
                  <a:pt x="0" y="117476"/>
                </a:moveTo>
                <a:lnTo>
                  <a:pt x="0" y="0"/>
                </a:lnTo>
                <a:lnTo>
                  <a:pt x="954001" y="0"/>
                </a:lnTo>
                <a:lnTo>
                  <a:pt x="954001" y="117476"/>
                </a:lnTo>
                <a:lnTo>
                  <a:pt x="954000" y="117476"/>
                </a:lnTo>
                <a:lnTo>
                  <a:pt x="954000" y="956339"/>
                </a:lnTo>
                <a:lnTo>
                  <a:pt x="836525" y="956339"/>
                </a:lnTo>
                <a:lnTo>
                  <a:pt x="836525" y="117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0F98B3-5BC9-43CA-0E39-31CC70D8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710" y="586110"/>
            <a:ext cx="5249761" cy="11537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7663E8-3304-8ACE-ACD6-6F356A49D537}"/>
              </a:ext>
            </a:extLst>
          </p:cNvPr>
          <p:cNvCxnSpPr>
            <a:cxnSpLocks/>
          </p:cNvCxnSpPr>
          <p:nvPr userDrawn="1"/>
        </p:nvCxnSpPr>
        <p:spPr>
          <a:xfrm>
            <a:off x="3345656" y="585690"/>
            <a:ext cx="0" cy="11542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5B64568-95A0-2550-729B-C36D47D0B4E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53709" y="3444500"/>
            <a:ext cx="524976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F93FF848-4697-1658-A41B-93D12D1018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53709" y="3857666"/>
            <a:ext cx="5249762" cy="78749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A3FB70CC-9CEB-83DB-0A62-F28AADFA24A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53709" y="4901960"/>
            <a:ext cx="524976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413FB7C3-3697-76A3-E778-089B73350D6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53709" y="5315126"/>
            <a:ext cx="5249762" cy="78749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9238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F6E62-3413-1570-07FF-4E66972B963F}"/>
              </a:ext>
            </a:extLst>
          </p:cNvPr>
          <p:cNvSpPr/>
          <p:nvPr userDrawn="1"/>
        </p:nvSpPr>
        <p:spPr>
          <a:xfrm>
            <a:off x="3" y="1"/>
            <a:ext cx="9143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5" y="584200"/>
            <a:ext cx="8154885" cy="130175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4200"/>
            <a:ext cx="0" cy="130175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8152" y="2432054"/>
            <a:ext cx="3376611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8152" y="3044606"/>
            <a:ext cx="3376611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BF29A8C4-E01C-8823-3D21-FBEB0A37FD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8152" y="4392619"/>
            <a:ext cx="3376611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36007328-114D-AECE-99A6-016A4CFBB6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8152" y="5005174"/>
            <a:ext cx="3376611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2142D811-C93D-9F9B-677A-5ADF7CD3A81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29241" y="2432054"/>
            <a:ext cx="3376611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B048665-3CE8-1449-AE80-5C39685B7BA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329241" y="3044606"/>
            <a:ext cx="3376611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337177BD-61D7-4610-6C2F-89A1FACFC2A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29241" y="4392619"/>
            <a:ext cx="3376611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AACD5B2-3311-26B6-AFCF-4FD5DEBF74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29241" y="5005174"/>
            <a:ext cx="3376611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376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2F9EFE-3E38-5624-6F5C-8EA73167EB3F}"/>
              </a:ext>
            </a:extLst>
          </p:cNvPr>
          <p:cNvSpPr/>
          <p:nvPr userDrawn="1"/>
        </p:nvSpPr>
        <p:spPr>
          <a:xfrm flipH="1">
            <a:off x="6286422" y="1538683"/>
            <a:ext cx="2857577" cy="4508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8584" y="1542541"/>
            <a:ext cx="553551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4" y="1955712"/>
            <a:ext cx="5535512" cy="53349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DEBAB1A-CE11-600C-955B-5BF2329A48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4529" y="1658545"/>
            <a:ext cx="2769473" cy="426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81972-256A-76B4-0FD9-61DDA03A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9E9EB5-3229-F5DC-7AD8-BAEE16B592B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9F1EC6F-145D-0EDF-93B2-B29180FA04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8584" y="2721322"/>
            <a:ext cx="553551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05F433A-DD20-4C85-9DBB-0B8C1E977F5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8584" y="3134493"/>
            <a:ext cx="5535512" cy="53349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940A55E-D619-99C7-21D8-21E0C29C451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48584" y="3900103"/>
            <a:ext cx="553551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1BBECFA9-FFC1-ADE4-F361-2C7CE5C812B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48584" y="4313274"/>
            <a:ext cx="5535512" cy="53349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6E1E4FB-A003-416E-B5FD-06D318390D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48584" y="5078884"/>
            <a:ext cx="5535512" cy="34116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F627812D-F4DE-F22F-9151-6D1510AA1EE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48584" y="5492055"/>
            <a:ext cx="5535512" cy="53349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E46C6C-267F-F99A-35B8-CFC1641BE967}"/>
              </a:ext>
            </a:extLst>
          </p:cNvPr>
          <p:cNvSpPr/>
          <p:nvPr userDrawn="1"/>
        </p:nvSpPr>
        <p:spPr>
          <a:xfrm>
            <a:off x="6286417" y="2717566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5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DD2B053-49CB-EC30-CB40-BD5B5A83362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40533" y="2793172"/>
            <a:ext cx="8262938" cy="3196466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C88A6C4B-DACE-AD62-1602-DB64BFC7F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4" y="1689638"/>
            <a:ext cx="8154887" cy="7092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marL="0" marR="0" lvl="0" indent="0" algn="l" defTabSz="68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758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D3D9D-E2D7-5928-9ACE-BC305ADE7015}"/>
              </a:ext>
            </a:extLst>
          </p:cNvPr>
          <p:cNvSpPr/>
          <p:nvPr userDrawn="1"/>
        </p:nvSpPr>
        <p:spPr>
          <a:xfrm>
            <a:off x="3979016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B6F7D80-7AE5-EF7E-CA93-91FFC8961E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79016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FC2368-512D-2676-8BCC-4005ACA137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814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16341" y="3566635"/>
            <a:ext cx="231132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16341" y="4191734"/>
            <a:ext cx="231132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8CF0-45DA-C681-8618-12E9EAF903D4}"/>
              </a:ext>
            </a:extLst>
          </p:cNvPr>
          <p:cNvSpPr/>
          <p:nvPr userDrawn="1"/>
        </p:nvSpPr>
        <p:spPr>
          <a:xfrm>
            <a:off x="6954824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BDF54D5-341A-BDB8-70D5-1D271A3306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4824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2ED014-DC96-68EC-18BA-293A553763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75622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94D2F51-651E-57C6-669A-9421CC5486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2149" y="3566635"/>
            <a:ext cx="231132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189AE72-78C6-B559-D0A6-2C7C78AB19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92149" y="4191734"/>
            <a:ext cx="231132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19D0-9F0D-EC21-F087-8B275D7C6526}"/>
              </a:ext>
            </a:extLst>
          </p:cNvPr>
          <p:cNvSpPr/>
          <p:nvPr userDrawn="1"/>
        </p:nvSpPr>
        <p:spPr>
          <a:xfrm>
            <a:off x="-1" y="1636148"/>
            <a:ext cx="3086179" cy="406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53EE9AC-019F-1A80-298A-9207C2D45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756804"/>
            <a:ext cx="2998073" cy="382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D268C-F2F5-0F07-54EC-3F1273607340}"/>
              </a:ext>
            </a:extLst>
          </p:cNvPr>
          <p:cNvSpPr/>
          <p:nvPr userDrawn="1"/>
        </p:nvSpPr>
        <p:spPr>
          <a:xfrm>
            <a:off x="2998075" y="2717566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6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D3D9D-E2D7-5928-9ACE-BC305ADE7015}"/>
              </a:ext>
            </a:extLst>
          </p:cNvPr>
          <p:cNvSpPr/>
          <p:nvPr userDrawn="1"/>
        </p:nvSpPr>
        <p:spPr>
          <a:xfrm>
            <a:off x="3979016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B6F7D80-7AE5-EF7E-CA93-91FFC8961E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79016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FC2368-512D-2676-8BCC-4005ACA137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814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16341" y="3566635"/>
            <a:ext cx="231132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16341" y="4191734"/>
            <a:ext cx="231132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8CF0-45DA-C681-8618-12E9EAF903D4}"/>
              </a:ext>
            </a:extLst>
          </p:cNvPr>
          <p:cNvSpPr/>
          <p:nvPr userDrawn="1"/>
        </p:nvSpPr>
        <p:spPr>
          <a:xfrm>
            <a:off x="6954824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BDF54D5-341A-BDB8-70D5-1D271A3306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4824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2ED014-DC96-68EC-18BA-293A553763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75622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94D2F51-651E-57C6-669A-9421CC5486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2149" y="3566635"/>
            <a:ext cx="231132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189AE72-78C6-B559-D0A6-2C7C78AB19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92149" y="4191734"/>
            <a:ext cx="231132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38544B-21D2-262C-C981-1D7DCCEB5D14}"/>
              </a:ext>
            </a:extLst>
          </p:cNvPr>
          <p:cNvSpPr/>
          <p:nvPr userDrawn="1"/>
        </p:nvSpPr>
        <p:spPr>
          <a:xfrm>
            <a:off x="1003208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D65A88-3D58-17DC-77F6-8AE7BB2AEC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208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9FB8B4-3C26-2BE2-C003-404C8606A6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24008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42A120D-BDA9-915C-DCD1-0AFC1BFF099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0533" y="3566635"/>
            <a:ext cx="231132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B823991-32C7-EBE3-826D-F3860C4B1F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0533" y="4191734"/>
            <a:ext cx="231132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560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38544B-21D2-262C-C981-1D7DCCEB5D14}"/>
              </a:ext>
            </a:extLst>
          </p:cNvPr>
          <p:cNvSpPr/>
          <p:nvPr userDrawn="1"/>
        </p:nvSpPr>
        <p:spPr>
          <a:xfrm>
            <a:off x="816716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D65A88-3D58-17DC-77F6-8AE7BB2AEC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6716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9FB8B4-3C26-2BE2-C003-404C8606A6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7515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42A120D-BDA9-915C-DCD1-0AFC1BFF099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0535" y="3566635"/>
            <a:ext cx="193833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B823991-32C7-EBE3-826D-F3860C4B1F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0535" y="4191734"/>
            <a:ext cx="1938335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1E9FA-AC4E-30FC-8A99-858797B97B66}"/>
              </a:ext>
            </a:extLst>
          </p:cNvPr>
          <p:cNvSpPr/>
          <p:nvPr userDrawn="1"/>
        </p:nvSpPr>
        <p:spPr>
          <a:xfrm>
            <a:off x="2924918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65B468-859F-1E06-22D4-D26275A00E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4918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14370B5-E372-E43E-4B15-6602BD674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45716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3FD83ED0-13B6-25F1-C4A1-9418CE81206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48736" y="3566635"/>
            <a:ext cx="193833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134FB468-D9D9-CE74-160F-CAE980F40A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48736" y="4191734"/>
            <a:ext cx="1938335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C5B901-E405-F8D7-B468-EF12534F70A7}"/>
              </a:ext>
            </a:extLst>
          </p:cNvPr>
          <p:cNvSpPr/>
          <p:nvPr userDrawn="1"/>
        </p:nvSpPr>
        <p:spPr>
          <a:xfrm>
            <a:off x="5033117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AE31375-8DF6-7D38-FF8B-0AFF50776C7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3117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9F3FB69-FD5E-FB1B-71E8-1260899212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53916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F87C084B-36BB-9476-B80C-744F7BE4FED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656936" y="3566635"/>
            <a:ext cx="193833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F959F4C-7A2A-06AD-17DD-4B2E59F4DF0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656936" y="4191734"/>
            <a:ext cx="1938335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E01475-5550-5308-AF7E-15B3DFA38059}"/>
              </a:ext>
            </a:extLst>
          </p:cNvPr>
          <p:cNvSpPr/>
          <p:nvPr userDrawn="1"/>
        </p:nvSpPr>
        <p:spPr>
          <a:xfrm>
            <a:off x="7141316" y="1735993"/>
            <a:ext cx="1185969" cy="1581292"/>
          </a:xfrm>
          <a:prstGeom prst="ellips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6DDA42-B49F-7CE3-D280-F6C3AC46970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1316" y="1735993"/>
            <a:ext cx="1185969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1" dirty="0">
                <a:solidFill>
                  <a:schemeClr val="tx1"/>
                </a:solidFill>
              </a:defRPr>
            </a:lvl1pPr>
          </a:lstStyle>
          <a:p>
            <a:pPr lvl="0" algn="ctr" defTabSz="685783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A097F08-88D7-A010-3509-A554FC81FF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62116" y="2156298"/>
            <a:ext cx="94437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BD7CF50-58D1-87B1-841E-E21B253549D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765136" y="3566635"/>
            <a:ext cx="193833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38B6C0F0-5AF6-CF29-4B27-DF99ABC8C33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765136" y="4191734"/>
            <a:ext cx="1938335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216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FF1F41E4-7D9B-768A-6C4F-63DD59094511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440532" y="1636718"/>
            <a:ext cx="3474244" cy="4067175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000">
                <a:solidFill>
                  <a:schemeClr val="tx1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D425B81B-0AA8-71EA-DCA8-A9F3FF3E7B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229225" y="1636713"/>
            <a:ext cx="347424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18765DFA-C25A-9B6D-BBB1-2893362F9C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229225" y="2261817"/>
            <a:ext cx="3474244" cy="344207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5561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3059907" y="-1"/>
            <a:ext cx="6084094" cy="623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76" name="Picture Placeholder 11">
            <a:extLst>
              <a:ext uri="{FF2B5EF4-FFF2-40B4-BE49-F238E27FC236}">
                <a16:creationId xmlns:a16="http://schemas.microsoft.com/office/drawing/2014/main" id="{A8355845-DE26-7198-B2CF-7868C1CEA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259" y="1117600"/>
            <a:ext cx="3953767" cy="462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ID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920559" y="3821179"/>
            <a:ext cx="3782912" cy="32352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351" b="1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559" y="1485900"/>
            <a:ext cx="3782912" cy="1943100"/>
          </a:xfr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1C7500-A827-04B9-B0EF-2DBB9A14BDDD}"/>
              </a:ext>
            </a:extLst>
          </p:cNvPr>
          <p:cNvCxnSpPr>
            <a:cxnSpLocks/>
          </p:cNvCxnSpPr>
          <p:nvPr userDrawn="1"/>
        </p:nvCxnSpPr>
        <p:spPr>
          <a:xfrm>
            <a:off x="4812506" y="1485900"/>
            <a:ext cx="0" cy="1941036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6A68FF5-D245-3670-D1FD-1CBCD14BC34E}"/>
              </a:ext>
            </a:extLst>
          </p:cNvPr>
          <p:cNvSpPr/>
          <p:nvPr userDrawn="1"/>
        </p:nvSpPr>
        <p:spPr>
          <a:xfrm rot="10800000">
            <a:off x="438151" y="2476501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0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FF1F41E4-7D9B-768A-6C4F-63DD59094511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5231607" y="1636718"/>
            <a:ext cx="3474244" cy="4067175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000">
                <a:solidFill>
                  <a:schemeClr val="tx1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425B81B-0AA8-71EA-DCA8-A9F3FF3E7B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0532" y="1636713"/>
            <a:ext cx="347424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8765DFA-C25A-9B6D-BBB1-2893362F9C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0532" y="2261817"/>
            <a:ext cx="3474244" cy="344207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5689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38265" y="-581450"/>
            <a:ext cx="117475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4C65B-B478-432C-11F3-1CCAEEB3A9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4043831"/>
            <a:ext cx="224218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4668926"/>
            <a:ext cx="2242184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3" y="3163721"/>
            <a:ext cx="2242184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E0537-39B8-01F9-6D88-D34A820CED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85888" y="1692565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tx1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39505" y="4043831"/>
            <a:ext cx="2242184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F67207-8633-F157-D417-A811F5C912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07670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tx1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461287" y="4043831"/>
            <a:ext cx="224218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461287" y="4668926"/>
            <a:ext cx="2242184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61287" y="3163721"/>
            <a:ext cx="2242184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39505" y="1718248"/>
            <a:ext cx="224218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639505" y="2343346"/>
            <a:ext cx="2242184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336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38265" y="-581450"/>
            <a:ext cx="117475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29AF9-F63D-7CB3-576A-53A1C6A26A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4043831"/>
            <a:ext cx="166524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4668926"/>
            <a:ext cx="1665242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3" y="3163721"/>
            <a:ext cx="1665242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A8A75-1625-4876-566C-AA3BA0A1B5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34352" y="1692565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87969" y="4043831"/>
            <a:ext cx="1665242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7AFAFC-46E5-14BD-8600-6EB21244965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04595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958212" y="4043831"/>
            <a:ext cx="166524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58212" y="4668926"/>
            <a:ext cx="1665242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58212" y="3163721"/>
            <a:ext cx="1665242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FD2401-AE96-0584-838A-AD350CFC2E6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874838" y="1692565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2E39F6E-5616-1EC7-DA06-FA903B0B9C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28458" y="4043831"/>
            <a:ext cx="1665242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87969" y="1718248"/>
            <a:ext cx="166524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87969" y="2343346"/>
            <a:ext cx="1665242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9F88D094-280F-4883-8661-9A0BF47D066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028458" y="1718248"/>
            <a:ext cx="166524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A9F31ADB-E84D-0E5A-C855-7382535346A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028458" y="2343346"/>
            <a:ext cx="1665242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7122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38265" y="-581450"/>
            <a:ext cx="117475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75C31-219D-A02E-F222-1A57035DB6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5" y="4043831"/>
            <a:ext cx="131968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5" y="4668926"/>
            <a:ext cx="131968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5" y="3163721"/>
            <a:ext cx="131968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A0D47-05C2-9BC0-F59C-51D49B0F64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05562" y="1699192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0286 h 2664000"/>
              <a:gd name="connsiteX3" fmla="*/ 1009831 w 1141764"/>
              <a:gd name="connsiteY3" fmla="*/ 1930286 h 2664000"/>
              <a:gd name="connsiteX4" fmla="*/ 1141764 w 1141764"/>
              <a:gd name="connsiteY4" fmla="*/ 2062219 h 2664000"/>
              <a:gd name="connsiteX5" fmla="*/ 1009831 w 1141764"/>
              <a:gd name="connsiteY5" fmla="*/ 2194152 h 2664000"/>
              <a:gd name="connsiteX6" fmla="*/ 18000 w 1141764"/>
              <a:gd name="connsiteY6" fmla="*/ 2194152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0286"/>
                </a:lnTo>
                <a:lnTo>
                  <a:pt x="1009831" y="1930286"/>
                </a:lnTo>
                <a:lnTo>
                  <a:pt x="1141764" y="2062219"/>
                </a:lnTo>
                <a:lnTo>
                  <a:pt x="1009831" y="2194152"/>
                </a:lnTo>
                <a:lnTo>
                  <a:pt x="18000" y="2194152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63" name="Text Placeholder 29">
            <a:extLst>
              <a:ext uri="{FF2B5EF4-FFF2-40B4-BE49-F238E27FC236}">
                <a16:creationId xmlns:a16="http://schemas.microsoft.com/office/drawing/2014/main" id="{C5DD8546-7846-83DD-C69C-139A5A7F21F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59178" y="1718666"/>
            <a:ext cx="131968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4" name="Text Placeholder 29">
            <a:extLst>
              <a:ext uri="{FF2B5EF4-FFF2-40B4-BE49-F238E27FC236}">
                <a16:creationId xmlns:a16="http://schemas.microsoft.com/office/drawing/2014/main" id="{F16E4A49-2C01-191F-8326-F61D104B88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59178" y="2343765"/>
            <a:ext cx="131968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5" name="Text Placeholder 29">
            <a:extLst>
              <a:ext uri="{FF2B5EF4-FFF2-40B4-BE49-F238E27FC236}">
                <a16:creationId xmlns:a16="http://schemas.microsoft.com/office/drawing/2014/main" id="{B5F67B93-A329-BE6A-41F1-59E419F2B5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59178" y="4042680"/>
            <a:ext cx="131968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6093C-560C-352B-BFD7-C3CC93BC36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947018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68" name="Text Placeholder 29">
            <a:extLst>
              <a:ext uri="{FF2B5EF4-FFF2-40B4-BE49-F238E27FC236}">
                <a16:creationId xmlns:a16="http://schemas.microsoft.com/office/drawing/2014/main" id="{48A5C6E0-43E1-EBAC-3627-302E662E865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100636" y="4043831"/>
            <a:ext cx="131968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9" name="Text Placeholder 29">
            <a:extLst>
              <a:ext uri="{FF2B5EF4-FFF2-40B4-BE49-F238E27FC236}">
                <a16:creationId xmlns:a16="http://schemas.microsoft.com/office/drawing/2014/main" id="{92ADEB34-3562-FF59-B5E4-127C5221B69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0636" y="4668926"/>
            <a:ext cx="131968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0" name="Text Placeholder 29">
            <a:extLst>
              <a:ext uri="{FF2B5EF4-FFF2-40B4-BE49-F238E27FC236}">
                <a16:creationId xmlns:a16="http://schemas.microsoft.com/office/drawing/2014/main" id="{AEB128F4-BE54-8A4E-8B71-C822615400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100636" y="3163721"/>
            <a:ext cx="131968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9A5CA-6490-C09D-8035-8669A15694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88471" y="1699192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0286 h 2664000"/>
              <a:gd name="connsiteX3" fmla="*/ 1009831 w 1141764"/>
              <a:gd name="connsiteY3" fmla="*/ 1930286 h 2664000"/>
              <a:gd name="connsiteX4" fmla="*/ 1141764 w 1141764"/>
              <a:gd name="connsiteY4" fmla="*/ 2062219 h 2664000"/>
              <a:gd name="connsiteX5" fmla="*/ 1009831 w 1141764"/>
              <a:gd name="connsiteY5" fmla="*/ 2194152 h 2664000"/>
              <a:gd name="connsiteX6" fmla="*/ 18000 w 1141764"/>
              <a:gd name="connsiteY6" fmla="*/ 2194152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0286"/>
                </a:lnTo>
                <a:lnTo>
                  <a:pt x="1009831" y="1930286"/>
                </a:lnTo>
                <a:lnTo>
                  <a:pt x="1141764" y="2062219"/>
                </a:lnTo>
                <a:lnTo>
                  <a:pt x="1009831" y="2194152"/>
                </a:lnTo>
                <a:lnTo>
                  <a:pt x="18000" y="2194152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73" name="Text Placeholder 29">
            <a:extLst>
              <a:ext uri="{FF2B5EF4-FFF2-40B4-BE49-F238E27FC236}">
                <a16:creationId xmlns:a16="http://schemas.microsoft.com/office/drawing/2014/main" id="{F761310B-EE7F-0F87-C86E-E6D63D440E4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742091" y="1718666"/>
            <a:ext cx="131968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4" name="Text Placeholder 29">
            <a:extLst>
              <a:ext uri="{FF2B5EF4-FFF2-40B4-BE49-F238E27FC236}">
                <a16:creationId xmlns:a16="http://schemas.microsoft.com/office/drawing/2014/main" id="{22D679C5-9724-078D-4FB9-33695B27C36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742091" y="2343765"/>
            <a:ext cx="131968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5" name="Text Placeholder 29">
            <a:extLst>
              <a:ext uri="{FF2B5EF4-FFF2-40B4-BE49-F238E27FC236}">
                <a16:creationId xmlns:a16="http://schemas.microsoft.com/office/drawing/2014/main" id="{6B7B7D1C-51CE-D9FF-4225-896F49CA32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742091" y="4042680"/>
            <a:ext cx="131968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41E683-1A91-BE24-5ADB-99D8017A12D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29927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78" name="Text Placeholder 29">
            <a:extLst>
              <a:ext uri="{FF2B5EF4-FFF2-40B4-BE49-F238E27FC236}">
                <a16:creationId xmlns:a16="http://schemas.microsoft.com/office/drawing/2014/main" id="{C9739B77-26F8-B08C-60D1-B8A8F10A41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383546" y="4043831"/>
            <a:ext cx="131968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9" name="Text Placeholder 29">
            <a:extLst>
              <a:ext uri="{FF2B5EF4-FFF2-40B4-BE49-F238E27FC236}">
                <a16:creationId xmlns:a16="http://schemas.microsoft.com/office/drawing/2014/main" id="{58402617-6AC8-711D-F79A-1D2968B5E9F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7383546" y="4668926"/>
            <a:ext cx="131968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0" name="Text Placeholder 29">
            <a:extLst>
              <a:ext uri="{FF2B5EF4-FFF2-40B4-BE49-F238E27FC236}">
                <a16:creationId xmlns:a16="http://schemas.microsoft.com/office/drawing/2014/main" id="{EEF0B2A5-748A-C294-5F9B-7654A8F5505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83546" y="3163721"/>
            <a:ext cx="131968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4547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38265" y="-581450"/>
            <a:ext cx="117475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C45824E-FA98-3F48-43A4-48FA0DA290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4" y="4043831"/>
            <a:ext cx="114323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4" y="4668926"/>
            <a:ext cx="114323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4" y="3163721"/>
            <a:ext cx="114323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2042ABC-7363-45D1-6C7E-996659DD27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08949" y="1716813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8C63DFC-2B10-361A-FCA7-CF7597B1839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162567" y="1720521"/>
            <a:ext cx="114323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B083110B-0B44-1AE1-53ED-162013C095D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62567" y="2345618"/>
            <a:ext cx="114323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255DCBF-68F9-FF27-692F-BEEBCCC1EA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62567" y="4040486"/>
            <a:ext cx="114323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B48274-CC80-A14B-889A-6A18E60C2E7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53792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94F075A8-69C1-48E5-5F7F-3498229CA9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507407" y="4043831"/>
            <a:ext cx="114323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1EBDC6D4-7B18-8ABB-464C-5594F2C77E2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507407" y="4668926"/>
            <a:ext cx="114323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7B1BFF0-812C-FDEC-F620-A11909471D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7407" y="3163721"/>
            <a:ext cx="114323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789DB73-A7E4-0B6C-FAC9-BBEEAC7205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698632" y="1716813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DFB0D309-AB17-47AE-C87C-CB3AE74D48F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852250" y="1720521"/>
            <a:ext cx="114323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D0C3C28-B9D9-204C-3BAC-8C8324471AB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852250" y="2345618"/>
            <a:ext cx="114323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DAE8AB0-2EDB-576D-0B84-B8E5131877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852250" y="4040486"/>
            <a:ext cx="114323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E0F66E6-C9FC-6A68-DE85-AF17E4FB36A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43475" y="3163716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AD762095-069D-4BD6-640E-EA976F90EB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197093" y="4043831"/>
            <a:ext cx="114323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B4A0DAC-82E4-6662-A9B3-71544EC46FB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197093" y="4668926"/>
            <a:ext cx="114323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80354A45-56CA-A32F-60C5-C779D9B604C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97093" y="3163721"/>
            <a:ext cx="114323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B36B24-800C-2D6E-5DD0-17E657548EC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388318" y="1716813"/>
            <a:ext cx="856323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0" rIns="91440" bIns="0" rtlCol="0" anchor="ctr">
            <a:noAutofit/>
          </a:bodyPr>
          <a:lstStyle>
            <a:lvl1pPr>
              <a:defRPr lang="en-ID" sz="751" dirty="0"/>
            </a:lvl1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F91528B-4016-9A18-C984-2859E73B2C4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7541936" y="1720521"/>
            <a:ext cx="114323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9AA65F4-5D9F-C19E-6142-74B8F0A68D4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41936" y="2345618"/>
            <a:ext cx="1143237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4989308E-DDCB-3B4E-8245-6F016843BB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541936" y="4040486"/>
            <a:ext cx="1143237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9230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83CBED-341E-9027-5136-D2E9011380BC}"/>
              </a:ext>
            </a:extLst>
          </p:cNvPr>
          <p:cNvGrpSpPr/>
          <p:nvPr userDrawn="1"/>
        </p:nvGrpSpPr>
        <p:grpSpPr>
          <a:xfrm>
            <a:off x="3102769" y="3111644"/>
            <a:ext cx="2942576" cy="1307812"/>
            <a:chOff x="4134283" y="2771991"/>
            <a:chExt cx="3923434" cy="130781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96EBF9-8AB2-F4FA-7FAE-3BCD3D884CED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14" name="Arc 47">
                <a:extLst>
                  <a:ext uri="{FF2B5EF4-FFF2-40B4-BE49-F238E27FC236}">
                    <a16:creationId xmlns:a16="http://schemas.microsoft.com/office/drawing/2014/main" id="{4D12145B-7BD1-58A9-8595-5786D4C8288E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15" name="Arc 48">
                <a:extLst>
                  <a:ext uri="{FF2B5EF4-FFF2-40B4-BE49-F238E27FC236}">
                    <a16:creationId xmlns:a16="http://schemas.microsoft.com/office/drawing/2014/main" id="{35F410C9-0806-C24E-88F1-F0B46FF46EE8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17" name="Arc 49">
                <a:extLst>
                  <a:ext uri="{FF2B5EF4-FFF2-40B4-BE49-F238E27FC236}">
                    <a16:creationId xmlns:a16="http://schemas.microsoft.com/office/drawing/2014/main" id="{5C217920-EEE8-FF60-C8AB-64E1405FB7D1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07D22F-9B24-068A-0853-66329223CF03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F67735F8-5205-EA06-C7D5-B6D58607C979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3F9BD18F-83E3-0B59-1C8B-CCB9AB85D5A9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1F84C90-514B-343E-5F5B-7AB8ACE9B5CD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2077959"/>
            <a:ext cx="224218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2703059"/>
            <a:ext cx="2242184" cy="71941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20696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01554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084097" y="2077959"/>
            <a:ext cx="224218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084097" y="2703059"/>
            <a:ext cx="2242184" cy="71941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82413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50910" y="4640448"/>
            <a:ext cx="2242184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50910" y="5265548"/>
            <a:ext cx="2242184" cy="71941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735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D5833C4-DC12-C256-8147-AB2E873090F7}"/>
              </a:ext>
            </a:extLst>
          </p:cNvPr>
          <p:cNvGrpSpPr/>
          <p:nvPr userDrawn="1"/>
        </p:nvGrpSpPr>
        <p:grpSpPr>
          <a:xfrm>
            <a:off x="2567819" y="3111644"/>
            <a:ext cx="3923433" cy="1307812"/>
            <a:chOff x="4134283" y="3357980"/>
            <a:chExt cx="5231244" cy="13078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1BCF58-0363-AD55-7706-7577015208AD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27" name="Arc 47">
                <a:extLst>
                  <a:ext uri="{FF2B5EF4-FFF2-40B4-BE49-F238E27FC236}">
                    <a16:creationId xmlns:a16="http://schemas.microsoft.com/office/drawing/2014/main" id="{1BF9A4E5-A19D-055D-8E75-99214E96ED1B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8" name="Arc 48">
                <a:extLst>
                  <a:ext uri="{FF2B5EF4-FFF2-40B4-BE49-F238E27FC236}">
                    <a16:creationId xmlns:a16="http://schemas.microsoft.com/office/drawing/2014/main" id="{5CC87E2F-50E6-39DD-CDFC-305C19C07B98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84A738-0246-4B22-A768-845597DB34B1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25" name="Arc 47">
                <a:extLst>
                  <a:ext uri="{FF2B5EF4-FFF2-40B4-BE49-F238E27FC236}">
                    <a16:creationId xmlns:a16="http://schemas.microsoft.com/office/drawing/2014/main" id="{05BC3C8F-7B44-2BED-6193-E93BB9B72472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6" name="Arc 48">
                <a:extLst>
                  <a:ext uri="{FF2B5EF4-FFF2-40B4-BE49-F238E27FC236}">
                    <a16:creationId xmlns:a16="http://schemas.microsoft.com/office/drawing/2014/main" id="{8F3EF4B7-90AB-C7DA-B8CB-018463EB1B1D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FB1F07-E1F7-E735-3584-493086F95515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D0384BA1-F92B-41F3-C1AE-23727B73848C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5EBDB500-C547-2D2E-C1E5-DA481BCDCED5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36FD13-85D3-B050-415C-DA5E49AA432F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17EDC98A-FAF8-1636-961C-0E3CB7409E03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2C6782D-6669-5C6D-6338-0D1D8E749EFB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0607" y="2946495"/>
            <a:ext cx="189507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0607" y="3571595"/>
            <a:ext cx="1895075" cy="97243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072429" y="1441696"/>
            <a:ext cx="189507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072429" y="2066801"/>
            <a:ext cx="1895075" cy="97243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093013" y="4596930"/>
            <a:ext cx="189507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93013" y="5222030"/>
            <a:ext cx="1895075" cy="97243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9F88D094-280F-4883-8661-9A0BF47D066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676037" y="2946495"/>
            <a:ext cx="189507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A9F31ADB-E84D-0E5A-C855-7382535346A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676037" y="3571595"/>
            <a:ext cx="1895075" cy="97243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85747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67712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49676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2E39F6E-5616-1EC7-DA06-FA903B0B9C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531641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2925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E2AD4A-FFA7-E356-533B-3682CE748F60}"/>
              </a:ext>
            </a:extLst>
          </p:cNvPr>
          <p:cNvGrpSpPr/>
          <p:nvPr userDrawn="1"/>
        </p:nvGrpSpPr>
        <p:grpSpPr>
          <a:xfrm>
            <a:off x="2062707" y="3111644"/>
            <a:ext cx="4904291" cy="1307812"/>
            <a:chOff x="3480378" y="3357980"/>
            <a:chExt cx="6539055" cy="1307812"/>
          </a:xfrm>
        </p:grpSpPr>
        <p:sp>
          <p:nvSpPr>
            <p:cNvPr id="12" name="Arc 47">
              <a:extLst>
                <a:ext uri="{FF2B5EF4-FFF2-40B4-BE49-F238E27FC236}">
                  <a16:creationId xmlns:a16="http://schemas.microsoft.com/office/drawing/2014/main" id="{5ADE87A4-1E17-504F-FC08-4E5317FA8905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3" name="Arc 47">
              <a:extLst>
                <a:ext uri="{FF2B5EF4-FFF2-40B4-BE49-F238E27FC236}">
                  <a16:creationId xmlns:a16="http://schemas.microsoft.com/office/drawing/2014/main" id="{58CDE690-F1D3-A2E1-1A15-211FF078FDDB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4" name="Arc 48">
              <a:extLst>
                <a:ext uri="{FF2B5EF4-FFF2-40B4-BE49-F238E27FC236}">
                  <a16:creationId xmlns:a16="http://schemas.microsoft.com/office/drawing/2014/main" id="{98761B8C-B84E-693F-B36F-FB9CE49972F3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5" name="Arc 47">
              <a:extLst>
                <a:ext uri="{FF2B5EF4-FFF2-40B4-BE49-F238E27FC236}">
                  <a16:creationId xmlns:a16="http://schemas.microsoft.com/office/drawing/2014/main" id="{1D5F6001-25C6-ED50-DAA0-C9A450EADBDD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7" name="Arc 48">
              <a:extLst>
                <a:ext uri="{FF2B5EF4-FFF2-40B4-BE49-F238E27FC236}">
                  <a16:creationId xmlns:a16="http://schemas.microsoft.com/office/drawing/2014/main" id="{0DB28EB5-007D-E1A3-1B43-13A6960317E9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5A7E809-373A-B623-3766-CF30FDAA10EB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3CEF93B-B80E-035A-FF60-EEF1EF615D77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AFB1B3D-BB79-C97B-8395-4A58A130AAD1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058C121-2A3B-AC59-790A-F454E0E4910D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64F625EA-4806-1F64-7CEA-1D02E08887B3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801067" y="1507452"/>
            <a:ext cx="1525698" cy="4787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801067" y="2058171"/>
            <a:ext cx="1525698" cy="89003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80634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63" name="Text Placeholder 29">
            <a:extLst>
              <a:ext uri="{FF2B5EF4-FFF2-40B4-BE49-F238E27FC236}">
                <a16:creationId xmlns:a16="http://schemas.microsoft.com/office/drawing/2014/main" id="{C5DD8546-7846-83DD-C69C-139A5A7F21F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79931" y="4552265"/>
            <a:ext cx="1525698" cy="4787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4" name="Text Placeholder 29">
            <a:extLst>
              <a:ext uri="{FF2B5EF4-FFF2-40B4-BE49-F238E27FC236}">
                <a16:creationId xmlns:a16="http://schemas.microsoft.com/office/drawing/2014/main" id="{F16E4A49-2C01-191F-8326-F61D104B88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779931" y="5102984"/>
            <a:ext cx="1525698" cy="89003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5" name="Text Placeholder 29">
            <a:extLst>
              <a:ext uri="{FF2B5EF4-FFF2-40B4-BE49-F238E27FC236}">
                <a16:creationId xmlns:a16="http://schemas.microsoft.com/office/drawing/2014/main" id="{B5F67B93-A329-BE6A-41F1-59E419F2B5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61492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68" name="Text Placeholder 29">
            <a:extLst>
              <a:ext uri="{FF2B5EF4-FFF2-40B4-BE49-F238E27FC236}">
                <a16:creationId xmlns:a16="http://schemas.microsoft.com/office/drawing/2014/main" id="{48A5C6E0-43E1-EBAC-3627-302E662E865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758794" y="1507452"/>
            <a:ext cx="1525698" cy="4787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9" name="Text Placeholder 29">
            <a:extLst>
              <a:ext uri="{FF2B5EF4-FFF2-40B4-BE49-F238E27FC236}">
                <a16:creationId xmlns:a16="http://schemas.microsoft.com/office/drawing/2014/main" id="{92ADEB34-3562-FF59-B5E4-127C5221B69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58794" y="2058171"/>
            <a:ext cx="1525698" cy="89003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0" name="Text Placeholder 29">
            <a:extLst>
              <a:ext uri="{FF2B5EF4-FFF2-40B4-BE49-F238E27FC236}">
                <a16:creationId xmlns:a16="http://schemas.microsoft.com/office/drawing/2014/main" id="{AEB128F4-BE54-8A4E-8B71-C822615400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042350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73" name="Text Placeholder 29">
            <a:extLst>
              <a:ext uri="{FF2B5EF4-FFF2-40B4-BE49-F238E27FC236}">
                <a16:creationId xmlns:a16="http://schemas.microsoft.com/office/drawing/2014/main" id="{F761310B-EE7F-0F87-C86E-E6D63D440E4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737657" y="4552265"/>
            <a:ext cx="1525698" cy="4787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4" name="Text Placeholder 29">
            <a:extLst>
              <a:ext uri="{FF2B5EF4-FFF2-40B4-BE49-F238E27FC236}">
                <a16:creationId xmlns:a16="http://schemas.microsoft.com/office/drawing/2014/main" id="{22D679C5-9724-078D-4FB9-33695B27C36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37657" y="5102984"/>
            <a:ext cx="1525698" cy="89003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5" name="Text Placeholder 29">
            <a:extLst>
              <a:ext uri="{FF2B5EF4-FFF2-40B4-BE49-F238E27FC236}">
                <a16:creationId xmlns:a16="http://schemas.microsoft.com/office/drawing/2014/main" id="{6B7B7D1C-51CE-D9FF-4225-896F49CA32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023208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78" name="Text Placeholder 29">
            <a:extLst>
              <a:ext uri="{FF2B5EF4-FFF2-40B4-BE49-F238E27FC236}">
                <a16:creationId xmlns:a16="http://schemas.microsoft.com/office/drawing/2014/main" id="{C9739B77-26F8-B08C-60D1-B8A8F10A41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716520" y="1507452"/>
            <a:ext cx="1525698" cy="4787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9" name="Text Placeholder 29">
            <a:extLst>
              <a:ext uri="{FF2B5EF4-FFF2-40B4-BE49-F238E27FC236}">
                <a16:creationId xmlns:a16="http://schemas.microsoft.com/office/drawing/2014/main" id="{58402617-6AC8-711D-F79A-1D2968B5E9F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716520" y="2058171"/>
            <a:ext cx="1525698" cy="89003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0" name="Text Placeholder 29">
            <a:extLst>
              <a:ext uri="{FF2B5EF4-FFF2-40B4-BE49-F238E27FC236}">
                <a16:creationId xmlns:a16="http://schemas.microsoft.com/office/drawing/2014/main" id="{EEF0B2A5-748A-C294-5F9B-7654A8F5505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04066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8473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C0172F-B0C5-5179-7441-64802A951866}"/>
              </a:ext>
            </a:extLst>
          </p:cNvPr>
          <p:cNvGrpSpPr/>
          <p:nvPr userDrawn="1"/>
        </p:nvGrpSpPr>
        <p:grpSpPr>
          <a:xfrm>
            <a:off x="1579420" y="3111644"/>
            <a:ext cx="5885150" cy="1307812"/>
            <a:chOff x="2105892" y="3357980"/>
            <a:chExt cx="7846866" cy="1307812"/>
          </a:xfrm>
        </p:grpSpPr>
        <p:sp>
          <p:nvSpPr>
            <p:cNvPr id="8" name="Arc 48">
              <a:extLst>
                <a:ext uri="{FF2B5EF4-FFF2-40B4-BE49-F238E27FC236}">
                  <a16:creationId xmlns:a16="http://schemas.microsoft.com/office/drawing/2014/main" id="{9A253063-EE6B-D083-6F61-BBE64C38960B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0" name="Arc 47">
              <a:extLst>
                <a:ext uri="{FF2B5EF4-FFF2-40B4-BE49-F238E27FC236}">
                  <a16:creationId xmlns:a16="http://schemas.microsoft.com/office/drawing/2014/main" id="{4EDBEE68-316F-FC47-07A7-0FAC8903F7DA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2" name="Arc 47">
              <a:extLst>
                <a:ext uri="{FF2B5EF4-FFF2-40B4-BE49-F238E27FC236}">
                  <a16:creationId xmlns:a16="http://schemas.microsoft.com/office/drawing/2014/main" id="{1EFE890F-CEFD-D528-19D9-E4CBFABB117D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7" name="Arc 48">
              <a:extLst>
                <a:ext uri="{FF2B5EF4-FFF2-40B4-BE49-F238E27FC236}">
                  <a16:creationId xmlns:a16="http://schemas.microsoft.com/office/drawing/2014/main" id="{A57667EE-D2C4-239A-030B-7C8B4BBAF00B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8" name="Arc 47">
              <a:extLst>
                <a:ext uri="{FF2B5EF4-FFF2-40B4-BE49-F238E27FC236}">
                  <a16:creationId xmlns:a16="http://schemas.microsoft.com/office/drawing/2014/main" id="{00C81707-9191-4714-D517-44546ED45566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23" name="Arc 48">
              <a:extLst>
                <a:ext uri="{FF2B5EF4-FFF2-40B4-BE49-F238E27FC236}">
                  <a16:creationId xmlns:a16="http://schemas.microsoft.com/office/drawing/2014/main" id="{7FBC14EA-9CCC-BEEB-B54C-53700C77D219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35155D2-A2D3-10AB-5EF6-072F8751001D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B8117C9-E8C5-9596-F171-65CE5050C18D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10E889D3-429D-A6B3-DEB6-A47E3EFB5D17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39BBFBC-57F0-2F45-4572-94B259910D99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D40E2498-6077-B609-5EFB-A6A94E3FCD7D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59492140-7C6C-86CC-854C-D950D30A7216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586110"/>
            <a:ext cx="8154887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362919" y="1540905"/>
            <a:ext cx="1407536" cy="47895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2919" y="2091861"/>
            <a:ext cx="1407536" cy="88573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8414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8C63DFC-2B10-361A-FCA7-CF7597B1839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344519" y="4553507"/>
            <a:ext cx="1407536" cy="47895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B083110B-0B44-1AE1-53ED-162013C095D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344519" y="5104463"/>
            <a:ext cx="1407536" cy="88573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255DCBF-68F9-FF27-692F-BEEBCCC1EA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78212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94F075A8-69C1-48E5-5F7F-3498229CA9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26116" y="1540905"/>
            <a:ext cx="1407536" cy="47895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1EBDC6D4-7B18-8ABB-464C-5594F2C77E2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326116" y="2091861"/>
            <a:ext cx="1407536" cy="88573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7B1BFF0-812C-FDEC-F620-A11909471D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58011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DFB0D309-AB17-47AE-C87C-CB3AE74D48F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07716" y="4553507"/>
            <a:ext cx="1407536" cy="47895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D0C3C28-B9D9-204C-3BAC-8C8324471AB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307716" y="5104463"/>
            <a:ext cx="1407536" cy="88573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DAE8AB0-2EDB-576D-0B84-B8E5131877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7809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AD762095-069D-4BD6-640E-EA976F90EB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289313" y="1540905"/>
            <a:ext cx="1407536" cy="47895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B4A0DAC-82E4-6662-A9B3-71544EC46FB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289313" y="2091861"/>
            <a:ext cx="1407536" cy="88573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80354A45-56CA-A32F-60C5-C779D9B604C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17608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F91528B-4016-9A18-C984-2859E73B2C4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70913" y="4553507"/>
            <a:ext cx="1407536" cy="47895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9AA65F4-5D9F-C19E-6142-74B8F0A68D4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270913" y="5104463"/>
            <a:ext cx="1407536" cy="88573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4989308E-DDCB-3B4E-8245-6F016843BB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497405" y="3609181"/>
            <a:ext cx="945000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644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8" userDrawn="1">
          <p15:clr>
            <a:srgbClr val="FBAE40"/>
          </p15:clr>
        </p15:guide>
        <p15:guide id="2" pos="4394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590778"/>
            <a:ext cx="8154886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590363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92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440534" y="1622423"/>
            <a:ext cx="8703469" cy="3613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3211" y="4640357"/>
            <a:ext cx="7790259" cy="32352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351" b="1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11" y="2456418"/>
            <a:ext cx="7790259" cy="194310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1C7500-A827-04B9-B0EF-2DBB9A14BDDD}"/>
              </a:ext>
            </a:extLst>
          </p:cNvPr>
          <p:cNvCxnSpPr>
            <a:cxnSpLocks/>
          </p:cNvCxnSpPr>
          <p:nvPr userDrawn="1"/>
        </p:nvCxnSpPr>
        <p:spPr>
          <a:xfrm>
            <a:off x="797719" y="2457450"/>
            <a:ext cx="0" cy="1941036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226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6364293"/>
            <a:ext cx="413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" y="0"/>
            <a:ext cx="800000" cy="4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8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150" y="6364293"/>
            <a:ext cx="40767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895" y="6409956"/>
            <a:ext cx="409575" cy="273799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986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12EF-9591-6E82-A5F0-4772A28CF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E1EEA-AE60-B94C-5771-692470F83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F330-99E5-4EE0-A11D-2D858E28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789A-AE38-4017-A31C-620111CA25C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4444-E422-5BED-E1F1-5615150B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90BB-A4EE-2C47-E361-F2A5883A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4CAFE-0E27-44CB-AC48-DE750E27A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AA9A-5956-914F-C5D4-9D2D90508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4D621-8A8C-43F6-5663-A2F596FA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9DF50-0C45-2722-9EC7-8B9BC60B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F384-46D0-D867-AD03-2FB4E0E3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BBF3-64D9-3D22-C8DA-D26E1231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49687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3B79-FAA2-6ABC-72D4-C3C3E65C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D533-F075-B901-A1CC-12F5622E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72894-8604-241C-0E20-D87E3CB4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84293-EA4D-1BE6-83CD-503895E2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88B9-5BC5-8B77-3CBD-D51CFC10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46541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40FA-3475-47A0-CFFE-E0C065FA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67E62-67F9-B624-56BD-F13BAE05B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3C121-2294-CD62-4F64-19104ED3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A436-F036-1E21-32E9-BE9033F9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7F75-6362-BCC0-425D-1FBE1134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467686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BE74-76DB-1B43-8708-3B44906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0735-7B7C-35A9-842A-5226726C5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F72EA-746F-9A60-58CC-E2C10D5A1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19D4-7FAB-9C6E-2B9E-7DE6E31C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1A6C4-A9F4-924A-F710-BA20CB60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43E43-4659-7D28-2973-66653D33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220209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D357-D0B5-A143-DE07-C0453E8B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14296-F19F-5B4C-1D5E-D8663032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C4728-A705-48A1-2C04-115D3AF79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A0665-D06A-3502-26A5-C65B8D3CA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0CF4E-C8D4-6D0E-F4EA-4BD56179A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F8185-FB77-2291-5055-88193AF7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37984-CA83-D9CD-D2CA-7AD60557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1C203-BE13-FE8B-A172-96F9FF63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43291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440533" y="1622423"/>
            <a:ext cx="8262938" cy="3613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77468" y="4478432"/>
            <a:ext cx="7790259" cy="32352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1" b="1">
                <a:solidFill>
                  <a:srgbClr val="FFFFFF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68" y="2294493"/>
            <a:ext cx="7790259" cy="19431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6A6EF3-CA9F-A84F-60F9-29E0269F7913}"/>
              </a:ext>
            </a:extLst>
          </p:cNvPr>
          <p:cNvSpPr/>
          <p:nvPr userDrawn="1"/>
        </p:nvSpPr>
        <p:spPr>
          <a:xfrm rot="5400000">
            <a:off x="4513265" y="4582886"/>
            <a:ext cx="117475" cy="142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152A-D307-88C9-8AFA-451F6A9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4B822-4284-1963-CBE8-0C1FBA7E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82F7C-362F-4F3F-66C1-7D126D7F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B60CD-633E-6456-1AE0-A83DE8C6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973272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2783B-14B2-5686-4ED3-D4008334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73573-6EA5-2A61-1B3F-A0D9A359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E2F9C-1EE0-A582-2EC7-A188D9E1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938923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3806-B5E1-6FDB-9B18-5B307215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4B22-C6DD-FECD-3D9D-B20120D8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38B7F-971F-E3DF-649B-D81A573B9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F5F1F-87F4-13AD-915E-5C279D8A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6451A-FF69-950B-1ACE-82D75FF4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3CD30-C8D8-126F-BA4D-42F73976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150278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53DF-53A0-67FA-2AA3-9C14F248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93375-82DF-1F93-D1A9-2C6BAF5D0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1C492-A956-C159-B4CB-2257EBCBD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E6000-2525-3A8E-2F4E-0251EB10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C5EF-8187-6034-1AFB-2E5062C0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3E800-CA63-8269-4EE6-AE9E40CB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864257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405C-B5D6-178D-4F7B-F2F3FB02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378B1-1934-106C-4C8D-C85EFC96E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D87FE-CF5B-DC55-0FDA-B160E5AD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0B21-F458-B86C-0478-8365501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36C4-B342-9B49-72DB-DCAEC9E3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984093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6D3DB-0330-CE5D-D1AB-9D80EDD2F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C1A18-F8A9-9CCF-00B2-DD2E208CB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56A6-DE56-4EBC-9115-4B35C659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6F140-37F1-6A0F-75AA-F10CDD05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9413-4351-341C-D7B3-6D6D1893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981284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CCC9A9-4CE5-244C-B256-AF023533C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6" b="69705"/>
          <a:stretch/>
        </p:blipFill>
        <p:spPr>
          <a:xfrm>
            <a:off x="-2113" y="-2301"/>
            <a:ext cx="9144000" cy="3197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3" y="1800003"/>
            <a:ext cx="8424001" cy="42372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5" y="1188006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15/09/2025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7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8831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6176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120164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446417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71009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095600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420191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7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13C14A-F91E-E368-53F3-9FC8BF33B4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4765" y="1033780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0" y="-1"/>
            <a:ext cx="3814762" cy="623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25191" y="1033780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4" y="2343150"/>
            <a:ext cx="2673249" cy="217170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2761200"/>
            <a:ext cx="0" cy="13356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11B2AFA-044A-C36C-021E-F07CB653D8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4765" y="1648461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78C0ED6-4AAA-EFB9-FCD1-E8A57F469F1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25191" y="1648461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7561A31-0F6B-EC29-74AA-F136A20142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4765" y="2263142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C3894D-D32B-CD32-7B1E-F2C516B79D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25191" y="2263142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5A56C3A-206F-EAD8-B5FC-BF3EA749704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14765" y="2877823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7964B58-8A41-D8B1-8EDB-58FCBE0AFBA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925191" y="2877823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F3D4D0D-CC8E-E97F-3260-BD47F04F4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14765" y="3492504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57EA9763-E16A-0112-AE6E-C8032ACF53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925191" y="3492504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50030960-DEAA-31E8-F93C-19C0F3B1119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14765" y="4107185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35EAFCE-8F0D-D52C-3CCA-E88FAB2D578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925191" y="4107185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B6646DC-ED17-C9B8-7BAC-C865F485315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14765" y="4721866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4D3773C6-9E41-7F11-9C11-83020A87CE2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925191" y="4721866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FEBD0ED-9E29-AAE1-53AD-36C907E671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814765" y="533654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69CBBE2-6FC6-E558-760E-5D918AD813E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25191" y="5336547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3245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60035A9-FF24-F5AF-5182-A3914CCC1030}"/>
              </a:ext>
            </a:extLst>
          </p:cNvPr>
          <p:cNvGrpSpPr/>
          <p:nvPr userDrawn="1"/>
        </p:nvGrpSpPr>
        <p:grpSpPr>
          <a:xfrm flipV="1">
            <a:off x="440533" y="3782853"/>
            <a:ext cx="8262938" cy="2452846"/>
            <a:chOff x="587375" y="3782853"/>
            <a:chExt cx="11017250" cy="2452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41AC7B-FDFF-B7EA-80AB-81299E4C8A1B}"/>
                </a:ext>
              </a:extLst>
            </p:cNvPr>
            <p:cNvSpPr/>
            <p:nvPr userDrawn="1"/>
          </p:nvSpPr>
          <p:spPr>
            <a:xfrm>
              <a:off x="587375" y="3782853"/>
              <a:ext cx="11017250" cy="2452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278148-A0BB-C425-A419-556F60508034}"/>
                </a:ext>
              </a:extLst>
            </p:cNvPr>
            <p:cNvSpPr/>
            <p:nvPr userDrawn="1"/>
          </p:nvSpPr>
          <p:spPr>
            <a:xfrm rot="5400000">
              <a:off x="6037262" y="5224463"/>
              <a:ext cx="117475" cy="19049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13C14A-F91E-E368-53F3-9FC8BF33B4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4765" y="863820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0" y="584200"/>
            <a:ext cx="3814762" cy="284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25191" y="863820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920750"/>
            <a:ext cx="2760400" cy="217170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1338800"/>
            <a:ext cx="0" cy="13356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11B2AFA-044A-C36C-021E-F07CB653D8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4765" y="1478501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78C0ED6-4AAA-EFB9-FCD1-E8A57F469F1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25191" y="1478501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7561A31-0F6B-EC29-74AA-F136A20142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4765" y="2093182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C3894D-D32B-CD32-7B1E-F2C516B79D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25191" y="2093182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5A56C3A-206F-EAD8-B5FC-BF3EA749704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14765" y="2707863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7964B58-8A41-D8B1-8EDB-58FCBE0AFBA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925191" y="2707863"/>
            <a:ext cx="477827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FEAEC78-CBED-438F-1CFE-067AC96B97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638" y="3900333"/>
            <a:ext cx="8086725" cy="233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104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7911" y="2164935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98336" y="2098895"/>
            <a:ext cx="5405135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3059909" y="593363"/>
            <a:ext cx="6084093" cy="1302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37" y="696887"/>
            <a:ext cx="5405131" cy="1095064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190283" y="696887"/>
            <a:ext cx="0" cy="109506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87911" y="2995503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298336" y="2929463"/>
            <a:ext cx="5405135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87911" y="3826071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98336" y="3760031"/>
            <a:ext cx="5405135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87911" y="4656639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98336" y="4590599"/>
            <a:ext cx="5405135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87911" y="5487207"/>
            <a:ext cx="48221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1" b="1">
                <a:solidFill>
                  <a:schemeClr val="accent4">
                    <a:alpha val="0"/>
                  </a:schemeClr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98336" y="5421167"/>
            <a:ext cx="5405135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tx1"/>
                </a:solidFill>
              </a:defRPr>
            </a:lvl1pPr>
            <a:lvl2pPr marL="342909" indent="0">
              <a:buNone/>
              <a:defRPr sz="551"/>
            </a:lvl2pPr>
            <a:lvl3pPr marL="685818" indent="0">
              <a:buNone/>
              <a:defRPr sz="525"/>
            </a:lvl3pPr>
            <a:lvl4pPr marL="1028726" indent="0">
              <a:buNone/>
              <a:defRPr sz="500"/>
            </a:lvl4pPr>
            <a:lvl5pPr marL="1371634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F29C0E-E389-C3AB-7738-A08CB4F74F41}"/>
              </a:ext>
            </a:extLst>
          </p:cNvPr>
          <p:cNvSpPr/>
          <p:nvPr userDrawn="1"/>
        </p:nvSpPr>
        <p:spPr>
          <a:xfrm>
            <a:off x="-1" y="584204"/>
            <a:ext cx="2747374" cy="5444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3" name="Picture Placeholder 11">
            <a:extLst>
              <a:ext uri="{FF2B5EF4-FFF2-40B4-BE49-F238E27FC236}">
                <a16:creationId xmlns:a16="http://schemas.microsoft.com/office/drawing/2014/main" id="{9B208A22-0813-6CAE-ECAB-29C5A41BE1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01654"/>
            <a:ext cx="2659267" cy="5209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DA9EEE-E688-859F-C090-FAA63706DA41}"/>
              </a:ext>
            </a:extLst>
          </p:cNvPr>
          <p:cNvSpPr/>
          <p:nvPr userDrawn="1"/>
        </p:nvSpPr>
        <p:spPr>
          <a:xfrm>
            <a:off x="2659267" y="2476501"/>
            <a:ext cx="88106" cy="1904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5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F3198-2DCB-4FEF-C479-8E76289E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84205"/>
            <a:ext cx="7798594" cy="1107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489BE9-192C-49E8-B1F1-91EF667E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825630"/>
            <a:ext cx="7798594" cy="355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9CBE7AA2-3D9C-E4A5-8EC5-AE78D1FAF1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grpSp>
          <p:nvGrpSpPr>
            <p:cNvPr id="17" name="Group 16" hidden="1">
              <a:extLst>
                <a:ext uri="{FF2B5EF4-FFF2-40B4-BE49-F238E27FC236}">
                  <a16:creationId xmlns:a16="http://schemas.microsoft.com/office/drawing/2014/main" id="{DC1AF556-CC80-A678-A2D5-5C8C86BAAE45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19" name="Rectangle 18" hidden="1">
                <a:extLst>
                  <a:ext uri="{FF2B5EF4-FFF2-40B4-BE49-F238E27FC236}">
                    <a16:creationId xmlns:a16="http://schemas.microsoft.com/office/drawing/2014/main" id="{F152FD21-286B-1EF4-488B-A51A1DBD545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0" name="Rectangle 19" hidden="1">
                <a:extLst>
                  <a:ext uri="{FF2B5EF4-FFF2-40B4-BE49-F238E27FC236}">
                    <a16:creationId xmlns:a16="http://schemas.microsoft.com/office/drawing/2014/main" id="{8BF54D69-F9E7-0DE6-C3A7-60EE2CD7A944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1" name="Rectangle 20" hidden="1">
                <a:extLst>
                  <a:ext uri="{FF2B5EF4-FFF2-40B4-BE49-F238E27FC236}">
                    <a16:creationId xmlns:a16="http://schemas.microsoft.com/office/drawing/2014/main" id="{6B753A8C-3034-646A-9496-4E86765F30FA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2" name="Rectangle 21" hidden="1">
                <a:extLst>
                  <a:ext uri="{FF2B5EF4-FFF2-40B4-BE49-F238E27FC236}">
                    <a16:creationId xmlns:a16="http://schemas.microsoft.com/office/drawing/2014/main" id="{F5A778D6-81DE-8B52-4635-AF9B44897873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3" name="Rectangle 22" hidden="1">
                <a:extLst>
                  <a:ext uri="{FF2B5EF4-FFF2-40B4-BE49-F238E27FC236}">
                    <a16:creationId xmlns:a16="http://schemas.microsoft.com/office/drawing/2014/main" id="{6FD8563E-664B-9D68-5E75-8203C4796A0B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  <p:sp>
            <p:nvSpPr>
              <p:cNvPr id="24" name="Rectangle 23" hidden="1">
                <a:extLst>
                  <a:ext uri="{FF2B5EF4-FFF2-40B4-BE49-F238E27FC236}">
                    <a16:creationId xmlns:a16="http://schemas.microsoft.com/office/drawing/2014/main" id="{42D21107-5BDC-FC32-29DD-C1E608644F37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1"/>
              </a:p>
            </p:txBody>
          </p:sp>
        </p:grpSp>
        <p:sp>
          <p:nvSpPr>
            <p:cNvPr id="18" name="Frame 17" hidden="1">
              <a:extLst>
                <a:ext uri="{FF2B5EF4-FFF2-40B4-BE49-F238E27FC236}">
                  <a16:creationId xmlns:a16="http://schemas.microsoft.com/office/drawing/2014/main" id="{82A4C640-D8FF-346F-1885-79B3B285F1F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4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9" r:id="rId3"/>
    <p:sldLayoutId id="2147483677" r:id="rId4"/>
    <p:sldLayoutId id="2147483711" r:id="rId5"/>
    <p:sldLayoutId id="2147483712" r:id="rId6"/>
    <p:sldLayoutId id="2147483687" r:id="rId7"/>
    <p:sldLayoutId id="2147483704" r:id="rId8"/>
    <p:sldLayoutId id="2147483697" r:id="rId9"/>
    <p:sldLayoutId id="2147483713" r:id="rId10"/>
    <p:sldLayoutId id="2147483714" r:id="rId11"/>
    <p:sldLayoutId id="2147483702" r:id="rId12"/>
    <p:sldLayoutId id="2147483703" r:id="rId13"/>
    <p:sldLayoutId id="2147483701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662" r:id="rId23"/>
    <p:sldLayoutId id="2147483686" r:id="rId24"/>
    <p:sldLayoutId id="2147483679" r:id="rId25"/>
    <p:sldLayoutId id="2147483683" r:id="rId26"/>
    <p:sldLayoutId id="2147483680" r:id="rId27"/>
    <p:sldLayoutId id="2147483684" r:id="rId28"/>
    <p:sldLayoutId id="2147483678" r:id="rId29"/>
    <p:sldLayoutId id="2147483681" r:id="rId30"/>
    <p:sldLayoutId id="2147483682" r:id="rId31"/>
    <p:sldLayoutId id="2147483727" r:id="rId32"/>
    <p:sldLayoutId id="2147483698" r:id="rId33"/>
    <p:sldLayoutId id="2147483728" r:id="rId34"/>
    <p:sldLayoutId id="2147483685" r:id="rId35"/>
    <p:sldLayoutId id="2147483688" r:id="rId36"/>
    <p:sldLayoutId id="2147483689" r:id="rId37"/>
    <p:sldLayoutId id="2147483690" r:id="rId38"/>
    <p:sldLayoutId id="2147483699" r:id="rId39"/>
    <p:sldLayoutId id="2147483700" r:id="rId40"/>
    <p:sldLayoutId id="2147483696" r:id="rId41"/>
    <p:sldLayoutId id="2147483691" r:id="rId42"/>
    <p:sldLayoutId id="2147483692" r:id="rId43"/>
    <p:sldLayoutId id="2147483693" r:id="rId44"/>
    <p:sldLayoutId id="2147483705" r:id="rId45"/>
    <p:sldLayoutId id="2147483706" r:id="rId46"/>
    <p:sldLayoutId id="2147483707" r:id="rId47"/>
    <p:sldLayoutId id="2147483708" r:id="rId48"/>
    <p:sldLayoutId id="2147483694" r:id="rId49"/>
    <p:sldLayoutId id="2147483695" r:id="rId50"/>
    <p:sldLayoutId id="2147483729" r:id="rId51"/>
    <p:sldLayoutId id="2147483730" r:id="rId52"/>
    <p:sldLayoutId id="2147483731" r:id="rId53"/>
    <p:sldLayoutId id="2147483732" r:id="rId54"/>
  </p:sldLayoutIdLst>
  <p:hf hdr="0" dt="0"/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2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indent="0" algn="l" defTabSz="91442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indent="0" algn="l" defTabSz="91442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indent="0" algn="l" defTabSz="91442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0" algn="l" defTabSz="91442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8" userDrawn="1">
          <p15:clr>
            <a:srgbClr val="F26B43"/>
          </p15:clr>
        </p15:guide>
        <p15:guide id="2" pos="5483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958" userDrawn="1">
          <p15:clr>
            <a:srgbClr val="F26B43"/>
          </p15:clr>
        </p15:guide>
        <p15:guide id="8" pos="1928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3833" userDrawn="1">
          <p15:clr>
            <a:srgbClr val="F26B43"/>
          </p15:clr>
        </p15:guide>
        <p15:guide id="11" pos="48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6A79A-272A-82BC-EB72-7B467AF5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2F5F3-6960-3AB9-49F6-D3760F5F0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6B4C-34CA-1AFE-44E5-8D6E5D93D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D813-E2C1-44C4-9A11-7362AA283CB0}" type="datetimeFigureOut">
              <a:rPr lang="en-TZ" smtClean="0"/>
              <a:t>09/15/2025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0801F-FCEE-5921-301C-1297BF3D4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4251-A56A-0320-18BE-447D6783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715E-12FE-4307-BEBB-44A7C43FAF43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84671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D3DE3A-A29B-4CCD-D477-19094E92E9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664" b="2566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D9F042-01C2-0498-EBB5-9ADA3071D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56" y="3959358"/>
            <a:ext cx="8595415" cy="649315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Health Emergency Preparedness Response and Resilience- Focus on AMR and IPC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78266B-9C80-4E7B-FF50-F6E8A9679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0367"/>
              </p:ext>
            </p:extLst>
          </p:nvPr>
        </p:nvGraphicFramePr>
        <p:xfrm>
          <a:off x="567806" y="4656651"/>
          <a:ext cx="6099215" cy="1666240"/>
        </p:xfrm>
        <a:graphic>
          <a:graphicData uri="http://schemas.openxmlformats.org/drawingml/2006/table">
            <a:tbl>
              <a:tblPr/>
              <a:tblGrid>
                <a:gridCol w="6099215">
                  <a:extLst>
                    <a:ext uri="{9D8B030D-6E8A-4147-A177-3AD203B41FA5}">
                      <a16:colId xmlns:a16="http://schemas.microsoft.com/office/drawing/2014/main" val="1257929766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Dr. Evelyn Wesangula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Senior AMR Control Specialist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East, Central and Southern Africa Health Community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800" b="1" baseline="30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IPNET-K Conference, Mombasa Kenya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63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9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8D477CBC-3AED-E54A-BAE4-44ED58461D1A}"/>
              </a:ext>
            </a:extLst>
          </p:cNvPr>
          <p:cNvGrpSpPr/>
          <p:nvPr/>
        </p:nvGrpSpPr>
        <p:grpSpPr>
          <a:xfrm>
            <a:off x="4252640" y="2213375"/>
            <a:ext cx="4891360" cy="3383157"/>
            <a:chOff x="11337419" y="3617169"/>
            <a:chExt cx="13040231" cy="9019402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993BB1BB-C447-564A-98CB-02B883F78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7419" y="3617170"/>
              <a:ext cx="13040231" cy="9019401"/>
            </a:xfrm>
            <a:custGeom>
              <a:avLst/>
              <a:gdLst>
                <a:gd name="T0" fmla="*/ 10468 w 10469"/>
                <a:gd name="T1" fmla="*/ 7238 h 7239"/>
                <a:gd name="T2" fmla="*/ 3618 w 10469"/>
                <a:gd name="T3" fmla="*/ 7238 h 7239"/>
                <a:gd name="T4" fmla="*/ 3618 w 10469"/>
                <a:gd name="T5" fmla="*/ 7238 h 7239"/>
                <a:gd name="T6" fmla="*/ 0 w 10469"/>
                <a:gd name="T7" fmla="*/ 3618 h 7239"/>
                <a:gd name="T8" fmla="*/ 0 w 10469"/>
                <a:gd name="T9" fmla="*/ 3618 h 7239"/>
                <a:gd name="T10" fmla="*/ 0 w 10469"/>
                <a:gd name="T11" fmla="*/ 3618 h 7239"/>
                <a:gd name="T12" fmla="*/ 3618 w 10469"/>
                <a:gd name="T13" fmla="*/ 0 h 7239"/>
                <a:gd name="T14" fmla="*/ 10468 w 10469"/>
                <a:gd name="T15" fmla="*/ 0 h 7239"/>
                <a:gd name="T16" fmla="*/ 10468 w 10469"/>
                <a:gd name="T17" fmla="*/ 7238 h 7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69" h="7239">
                  <a:moveTo>
                    <a:pt x="10468" y="7238"/>
                  </a:moveTo>
                  <a:lnTo>
                    <a:pt x="3618" y="7238"/>
                  </a:lnTo>
                  <a:lnTo>
                    <a:pt x="3618" y="7238"/>
                  </a:lnTo>
                  <a:cubicBezTo>
                    <a:pt x="1628" y="7238"/>
                    <a:pt x="0" y="5609"/>
                    <a:pt x="0" y="3618"/>
                  </a:cubicBezTo>
                  <a:lnTo>
                    <a:pt x="0" y="3618"/>
                  </a:lnTo>
                  <a:lnTo>
                    <a:pt x="0" y="3618"/>
                  </a:lnTo>
                  <a:cubicBezTo>
                    <a:pt x="0" y="1628"/>
                    <a:pt x="1628" y="0"/>
                    <a:pt x="3618" y="0"/>
                  </a:cubicBezTo>
                  <a:lnTo>
                    <a:pt x="10468" y="0"/>
                  </a:lnTo>
                  <a:lnTo>
                    <a:pt x="10468" y="7238"/>
                  </a:lnTo>
                </a:path>
              </a:pathLst>
            </a:custGeom>
            <a:solidFill>
              <a:srgbClr val="7B6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CEE110D-E806-6F43-BB3E-6D930E190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7419" y="3617169"/>
              <a:ext cx="13038985" cy="9018155"/>
            </a:xfrm>
            <a:custGeom>
              <a:avLst/>
              <a:gdLst>
                <a:gd name="connsiteX0" fmla="*/ 13038985 w 13038985"/>
                <a:gd name="connsiteY0" fmla="*/ 6064202 h 9018155"/>
                <a:gd name="connsiteX1" fmla="*/ 13038985 w 13038985"/>
                <a:gd name="connsiteY1" fmla="*/ 9018155 h 9018155"/>
                <a:gd name="connsiteX2" fmla="*/ 9667569 w 13038985"/>
                <a:gd name="connsiteY2" fmla="*/ 9018155 h 9018155"/>
                <a:gd name="connsiteX3" fmla="*/ 13038985 w 13038985"/>
                <a:gd name="connsiteY3" fmla="*/ 6064202 h 9018155"/>
                <a:gd name="connsiteX4" fmla="*/ 9628337 w 13038985"/>
                <a:gd name="connsiteY4" fmla="*/ 0 h 9018155"/>
                <a:gd name="connsiteX5" fmla="*/ 12561097 w 13038985"/>
                <a:gd name="connsiteY5" fmla="*/ 0 h 9018155"/>
                <a:gd name="connsiteX6" fmla="*/ 6771573 w 13038985"/>
                <a:gd name="connsiteY6" fmla="*/ 8946748 h 9018155"/>
                <a:gd name="connsiteX7" fmla="*/ 3736652 w 13038985"/>
                <a:gd name="connsiteY7" fmla="*/ 8946748 h 9018155"/>
                <a:gd name="connsiteX8" fmla="*/ 889856 w 13038985"/>
                <a:gd name="connsiteY8" fmla="*/ 7185793 h 9018155"/>
                <a:gd name="connsiteX9" fmla="*/ 9628337 w 13038985"/>
                <a:gd name="connsiteY9" fmla="*/ 0 h 9018155"/>
                <a:gd name="connsiteX10" fmla="*/ 4509271 w 13038985"/>
                <a:gd name="connsiteY10" fmla="*/ 0 h 9018155"/>
                <a:gd name="connsiteX11" fmla="*/ 4854509 w 13038985"/>
                <a:gd name="connsiteY11" fmla="*/ 0 h 9018155"/>
                <a:gd name="connsiteX12" fmla="*/ 246776 w 13038985"/>
                <a:gd name="connsiteY12" fmla="*/ 5975067 h 9018155"/>
                <a:gd name="connsiteX13" fmla="*/ 0 w 13038985"/>
                <a:gd name="connsiteY13" fmla="*/ 4507463 h 9018155"/>
                <a:gd name="connsiteX14" fmla="*/ 4509271 w 13038985"/>
                <a:gd name="connsiteY14" fmla="*/ 0 h 90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38985" h="9018155">
                  <a:moveTo>
                    <a:pt x="13038985" y="6064202"/>
                  </a:moveTo>
                  <a:lnTo>
                    <a:pt x="13038985" y="9018155"/>
                  </a:lnTo>
                  <a:lnTo>
                    <a:pt x="9667569" y="9018155"/>
                  </a:lnTo>
                  <a:cubicBezTo>
                    <a:pt x="10803007" y="7992373"/>
                    <a:pt x="11942183" y="6989026"/>
                    <a:pt x="13038985" y="6064202"/>
                  </a:cubicBezTo>
                  <a:close/>
                  <a:moveTo>
                    <a:pt x="9628337" y="0"/>
                  </a:moveTo>
                  <a:lnTo>
                    <a:pt x="12561097" y="0"/>
                  </a:lnTo>
                  <a:cubicBezTo>
                    <a:pt x="9953507" y="3372465"/>
                    <a:pt x="7899081" y="6624130"/>
                    <a:pt x="6771573" y="8946748"/>
                  </a:cubicBezTo>
                  <a:lnTo>
                    <a:pt x="3736652" y="8946748"/>
                  </a:lnTo>
                  <a:cubicBezTo>
                    <a:pt x="2578000" y="8744997"/>
                    <a:pt x="1566359" y="8096159"/>
                    <a:pt x="889856" y="7185793"/>
                  </a:cubicBezTo>
                  <a:cubicBezTo>
                    <a:pt x="3565969" y="5076133"/>
                    <a:pt x="6817671" y="2335071"/>
                    <a:pt x="9628337" y="0"/>
                  </a:cubicBezTo>
                  <a:close/>
                  <a:moveTo>
                    <a:pt x="4509271" y="0"/>
                  </a:moveTo>
                  <a:lnTo>
                    <a:pt x="4854509" y="0"/>
                  </a:lnTo>
                  <a:cubicBezTo>
                    <a:pt x="3615643" y="1531142"/>
                    <a:pt x="1741142" y="3892016"/>
                    <a:pt x="246776" y="5975067"/>
                  </a:cubicBezTo>
                  <a:cubicBezTo>
                    <a:pt x="87244" y="5514105"/>
                    <a:pt x="0" y="5020751"/>
                    <a:pt x="0" y="4507463"/>
                  </a:cubicBezTo>
                  <a:cubicBezTo>
                    <a:pt x="0" y="2028233"/>
                    <a:pt x="2029047" y="0"/>
                    <a:pt x="4509271" y="0"/>
                  </a:cubicBezTo>
                  <a:close/>
                </a:path>
              </a:pathLst>
            </a:custGeom>
            <a:solidFill>
              <a:srgbClr val="5F47CD">
                <a:alpha val="7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AC07DD27-F00D-2745-827C-2D32B6D6B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3749" y="9137571"/>
              <a:ext cx="461406" cy="126336"/>
            </a:xfrm>
            <a:custGeom>
              <a:avLst/>
              <a:gdLst>
                <a:gd name="T0" fmla="*/ 371 w 372"/>
                <a:gd name="T1" fmla="*/ 102 h 103"/>
                <a:gd name="T2" fmla="*/ 0 w 372"/>
                <a:gd name="T3" fmla="*/ 102 h 103"/>
                <a:gd name="T4" fmla="*/ 0 w 372"/>
                <a:gd name="T5" fmla="*/ 0 h 103"/>
                <a:gd name="T6" fmla="*/ 180 w 372"/>
                <a:gd name="T7" fmla="*/ 46 h 103"/>
                <a:gd name="T8" fmla="*/ 371 w 372"/>
                <a:gd name="T9" fmla="*/ 0 h 103"/>
                <a:gd name="T10" fmla="*/ 371 w 372"/>
                <a:gd name="T11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103">
                  <a:moveTo>
                    <a:pt x="37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0" y="46"/>
                  </a:lnTo>
                  <a:lnTo>
                    <a:pt x="371" y="0"/>
                  </a:lnTo>
                  <a:lnTo>
                    <a:pt x="371" y="102"/>
                  </a:ln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id="{B692A399-1248-BB4C-B3DD-600373A48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7799" y="8324618"/>
              <a:ext cx="357043" cy="1796188"/>
            </a:xfrm>
            <a:custGeom>
              <a:avLst/>
              <a:gdLst>
                <a:gd name="T0" fmla="*/ 286 w 287"/>
                <a:gd name="T1" fmla="*/ 1442 h 1443"/>
                <a:gd name="T2" fmla="*/ 55 w 287"/>
                <a:gd name="T3" fmla="*/ 1442 h 1443"/>
                <a:gd name="T4" fmla="*/ 0 w 287"/>
                <a:gd name="T5" fmla="*/ 733 h 1443"/>
                <a:gd name="T6" fmla="*/ 55 w 287"/>
                <a:gd name="T7" fmla="*/ 0 h 1443"/>
                <a:gd name="T8" fmla="*/ 286 w 287"/>
                <a:gd name="T9" fmla="*/ 0 h 1443"/>
                <a:gd name="T10" fmla="*/ 232 w 287"/>
                <a:gd name="T11" fmla="*/ 733 h 1443"/>
                <a:gd name="T12" fmla="*/ 286 w 287"/>
                <a:gd name="T13" fmla="*/ 144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1443">
                  <a:moveTo>
                    <a:pt x="286" y="1442"/>
                  </a:moveTo>
                  <a:lnTo>
                    <a:pt x="55" y="1442"/>
                  </a:lnTo>
                  <a:lnTo>
                    <a:pt x="0" y="733"/>
                  </a:lnTo>
                  <a:lnTo>
                    <a:pt x="55" y="0"/>
                  </a:lnTo>
                  <a:lnTo>
                    <a:pt x="286" y="0"/>
                  </a:lnTo>
                  <a:lnTo>
                    <a:pt x="232" y="733"/>
                  </a:lnTo>
                  <a:lnTo>
                    <a:pt x="286" y="1442"/>
                  </a:lnTo>
                </a:path>
              </a:pathLst>
            </a:custGeom>
            <a:solidFill>
              <a:srgbClr val="261A5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id="{B16E7045-8747-A749-AA11-F95EE3B3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445" y="8324618"/>
              <a:ext cx="466902" cy="1796188"/>
            </a:xfrm>
            <a:custGeom>
              <a:avLst/>
              <a:gdLst>
                <a:gd name="T0" fmla="*/ 375 w 376"/>
                <a:gd name="T1" fmla="*/ 1442 h 1443"/>
                <a:gd name="T2" fmla="*/ 144 w 376"/>
                <a:gd name="T3" fmla="*/ 1442 h 1443"/>
                <a:gd name="T4" fmla="*/ 31 w 376"/>
                <a:gd name="T5" fmla="*/ 784 h 1443"/>
                <a:gd name="T6" fmla="*/ 0 w 376"/>
                <a:gd name="T7" fmla="*/ 0 h 1443"/>
                <a:gd name="T8" fmla="*/ 231 w 376"/>
                <a:gd name="T9" fmla="*/ 0 h 1443"/>
                <a:gd name="T10" fmla="*/ 263 w 376"/>
                <a:gd name="T11" fmla="*/ 784 h 1443"/>
                <a:gd name="T12" fmla="*/ 375 w 376"/>
                <a:gd name="T13" fmla="*/ 144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443">
                  <a:moveTo>
                    <a:pt x="375" y="1442"/>
                  </a:moveTo>
                  <a:lnTo>
                    <a:pt x="144" y="1442"/>
                  </a:lnTo>
                  <a:lnTo>
                    <a:pt x="31" y="784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63" y="784"/>
                  </a:lnTo>
                  <a:lnTo>
                    <a:pt x="375" y="1442"/>
                  </a:lnTo>
                </a:path>
              </a:pathLst>
            </a:custGeom>
            <a:solidFill>
              <a:srgbClr val="261A5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CCB0120D-B153-7343-B1CE-49C3A67E2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9211" y="7566594"/>
              <a:ext cx="494364" cy="818445"/>
            </a:xfrm>
            <a:custGeom>
              <a:avLst/>
              <a:gdLst>
                <a:gd name="T0" fmla="*/ 397 w 398"/>
                <a:gd name="T1" fmla="*/ 608 h 656"/>
                <a:gd name="T2" fmla="*/ 386 w 398"/>
                <a:gd name="T3" fmla="*/ 611 h 656"/>
                <a:gd name="T4" fmla="*/ 386 w 398"/>
                <a:gd name="T5" fmla="*/ 611 h 656"/>
                <a:gd name="T6" fmla="*/ 0 w 398"/>
                <a:gd name="T7" fmla="*/ 608 h 656"/>
                <a:gd name="T8" fmla="*/ 0 w 398"/>
                <a:gd name="T9" fmla="*/ 0 h 656"/>
                <a:gd name="T10" fmla="*/ 397 w 398"/>
                <a:gd name="T11" fmla="*/ 0 h 656"/>
                <a:gd name="T12" fmla="*/ 397 w 398"/>
                <a:gd name="T13" fmla="*/ 608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656">
                  <a:moveTo>
                    <a:pt x="397" y="608"/>
                  </a:moveTo>
                  <a:lnTo>
                    <a:pt x="386" y="611"/>
                  </a:lnTo>
                  <a:lnTo>
                    <a:pt x="386" y="611"/>
                  </a:lnTo>
                  <a:cubicBezTo>
                    <a:pt x="261" y="655"/>
                    <a:pt x="124" y="654"/>
                    <a:pt x="0" y="608"/>
                  </a:cubicBezTo>
                  <a:lnTo>
                    <a:pt x="0" y="0"/>
                  </a:lnTo>
                  <a:lnTo>
                    <a:pt x="397" y="0"/>
                  </a:lnTo>
                  <a:lnTo>
                    <a:pt x="397" y="6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06DB20-8299-C048-8DFC-10A34AA8B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9067" y="7566592"/>
              <a:ext cx="1020440" cy="2014659"/>
            </a:xfrm>
            <a:custGeom>
              <a:avLst/>
              <a:gdLst>
                <a:gd name="connsiteX0" fmla="*/ 604224 w 1020440"/>
                <a:gd name="connsiteY0" fmla="*/ 0 h 2014659"/>
                <a:gd name="connsiteX1" fmla="*/ 769962 w 1020440"/>
                <a:gd name="connsiteY1" fmla="*/ 0 h 2014659"/>
                <a:gd name="connsiteX2" fmla="*/ 963116 w 1020440"/>
                <a:gd name="connsiteY2" fmla="*/ 898311 h 2014659"/>
                <a:gd name="connsiteX3" fmla="*/ 1017948 w 1020440"/>
                <a:gd name="connsiteY3" fmla="*/ 1384222 h 2014659"/>
                <a:gd name="connsiteX4" fmla="*/ 1020440 w 1020440"/>
                <a:gd name="connsiteY4" fmla="*/ 2014659 h 2014659"/>
                <a:gd name="connsiteX5" fmla="*/ 604224 w 1020440"/>
                <a:gd name="connsiteY5" fmla="*/ 2014659 h 2014659"/>
                <a:gd name="connsiteX6" fmla="*/ 275824 w 1020440"/>
                <a:gd name="connsiteY6" fmla="*/ 0 h 2014659"/>
                <a:gd name="connsiteX7" fmla="*/ 416220 w 1020440"/>
                <a:gd name="connsiteY7" fmla="*/ 0 h 2014659"/>
                <a:gd name="connsiteX8" fmla="*/ 416220 w 1020440"/>
                <a:gd name="connsiteY8" fmla="*/ 2014659 h 2014659"/>
                <a:gd name="connsiteX9" fmla="*/ 24848 w 1020440"/>
                <a:gd name="connsiteY9" fmla="*/ 2014659 h 2014659"/>
                <a:gd name="connsiteX10" fmla="*/ 171458 w 1020440"/>
                <a:gd name="connsiteY10" fmla="*/ 914508 h 2014659"/>
                <a:gd name="connsiteX11" fmla="*/ 0 w 1020440"/>
                <a:gd name="connsiteY11" fmla="*/ 656602 h 2014659"/>
                <a:gd name="connsiteX12" fmla="*/ 34788 w 1020440"/>
                <a:gd name="connsiteY12" fmla="*/ 556928 h 2014659"/>
                <a:gd name="connsiteX13" fmla="*/ 7454 w 1020440"/>
                <a:gd name="connsiteY13" fmla="*/ 517059 h 201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0440" h="2014659">
                  <a:moveTo>
                    <a:pt x="604224" y="0"/>
                  </a:moveTo>
                  <a:lnTo>
                    <a:pt x="769962" y="0"/>
                  </a:lnTo>
                  <a:lnTo>
                    <a:pt x="963116" y="898311"/>
                  </a:lnTo>
                  <a:cubicBezTo>
                    <a:pt x="998008" y="1057790"/>
                    <a:pt x="1016702" y="1221006"/>
                    <a:pt x="1017948" y="1384222"/>
                  </a:cubicBezTo>
                  <a:lnTo>
                    <a:pt x="1020440" y="2014659"/>
                  </a:lnTo>
                  <a:lnTo>
                    <a:pt x="604224" y="2014659"/>
                  </a:lnTo>
                  <a:close/>
                  <a:moveTo>
                    <a:pt x="275824" y="0"/>
                  </a:moveTo>
                  <a:lnTo>
                    <a:pt x="416220" y="0"/>
                  </a:lnTo>
                  <a:lnTo>
                    <a:pt x="416220" y="2014659"/>
                  </a:lnTo>
                  <a:lnTo>
                    <a:pt x="24848" y="2014659"/>
                  </a:lnTo>
                  <a:lnTo>
                    <a:pt x="171458" y="914508"/>
                  </a:lnTo>
                  <a:lnTo>
                    <a:pt x="0" y="656602"/>
                  </a:lnTo>
                  <a:lnTo>
                    <a:pt x="34788" y="556928"/>
                  </a:lnTo>
                  <a:lnTo>
                    <a:pt x="7454" y="51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01629FCC-7730-9A43-9883-DCD1AC7EC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9070" y="7566592"/>
              <a:ext cx="280141" cy="917319"/>
            </a:xfrm>
            <a:custGeom>
              <a:avLst/>
              <a:gdLst>
                <a:gd name="T0" fmla="*/ 222 w 223"/>
                <a:gd name="T1" fmla="*/ 0 h 735"/>
                <a:gd name="T2" fmla="*/ 6 w 223"/>
                <a:gd name="T3" fmla="*/ 415 h 735"/>
                <a:gd name="T4" fmla="*/ 28 w 223"/>
                <a:gd name="T5" fmla="*/ 447 h 735"/>
                <a:gd name="T6" fmla="*/ 0 w 223"/>
                <a:gd name="T7" fmla="*/ 527 h 735"/>
                <a:gd name="T8" fmla="*/ 138 w 223"/>
                <a:gd name="T9" fmla="*/ 734 h 735"/>
                <a:gd name="T10" fmla="*/ 222 w 223"/>
                <a:gd name="T11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735">
                  <a:moveTo>
                    <a:pt x="222" y="0"/>
                  </a:moveTo>
                  <a:lnTo>
                    <a:pt x="6" y="415"/>
                  </a:lnTo>
                  <a:lnTo>
                    <a:pt x="28" y="447"/>
                  </a:lnTo>
                  <a:lnTo>
                    <a:pt x="0" y="527"/>
                  </a:lnTo>
                  <a:lnTo>
                    <a:pt x="138" y="734"/>
                  </a:lnTo>
                  <a:lnTo>
                    <a:pt x="222" y="0"/>
                  </a:lnTo>
                </a:path>
              </a:pathLst>
            </a:custGeom>
            <a:solidFill>
              <a:srgbClr val="7B6CDD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2" name="Freeform 73">
              <a:extLst>
                <a:ext uri="{FF2B5EF4-FFF2-40B4-BE49-F238E27FC236}">
                  <a16:creationId xmlns:a16="http://schemas.microsoft.com/office/drawing/2014/main" id="{4BD612FA-1C51-0F42-B5EB-B7242569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3012" y="7440254"/>
              <a:ext cx="153801" cy="186759"/>
            </a:xfrm>
            <a:custGeom>
              <a:avLst/>
              <a:gdLst>
                <a:gd name="T0" fmla="*/ 124 w 125"/>
                <a:gd name="T1" fmla="*/ 123 h 149"/>
                <a:gd name="T2" fmla="*/ 116 w 125"/>
                <a:gd name="T3" fmla="*/ 128 h 149"/>
                <a:gd name="T4" fmla="*/ 116 w 125"/>
                <a:gd name="T5" fmla="*/ 128 h 149"/>
                <a:gd name="T6" fmla="*/ 0 w 125"/>
                <a:gd name="T7" fmla="*/ 123 h 149"/>
                <a:gd name="T8" fmla="*/ 0 w 125"/>
                <a:gd name="T9" fmla="*/ 0 h 149"/>
                <a:gd name="T10" fmla="*/ 124 w 125"/>
                <a:gd name="T11" fmla="*/ 0 h 149"/>
                <a:gd name="T12" fmla="*/ 124 w 125"/>
                <a:gd name="T13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49">
                  <a:moveTo>
                    <a:pt x="124" y="123"/>
                  </a:moveTo>
                  <a:lnTo>
                    <a:pt x="116" y="128"/>
                  </a:lnTo>
                  <a:lnTo>
                    <a:pt x="116" y="128"/>
                  </a:lnTo>
                  <a:cubicBezTo>
                    <a:pt x="80" y="148"/>
                    <a:pt x="35" y="146"/>
                    <a:pt x="0" y="123"/>
                  </a:cubicBezTo>
                  <a:lnTo>
                    <a:pt x="0" y="0"/>
                  </a:lnTo>
                  <a:lnTo>
                    <a:pt x="124" y="0"/>
                  </a:lnTo>
                  <a:lnTo>
                    <a:pt x="124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3" name="Freeform 74">
              <a:extLst>
                <a:ext uri="{FF2B5EF4-FFF2-40B4-BE49-F238E27FC236}">
                  <a16:creationId xmlns:a16="http://schemas.microsoft.com/office/drawing/2014/main" id="{08F4ACD0-4429-834C-955E-E85B2D9B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3012" y="7440252"/>
              <a:ext cx="142817" cy="109859"/>
            </a:xfrm>
            <a:custGeom>
              <a:avLst/>
              <a:gdLst>
                <a:gd name="T0" fmla="*/ 25 w 114"/>
                <a:gd name="T1" fmla="*/ 88 h 89"/>
                <a:gd name="T2" fmla="*/ 0 w 114"/>
                <a:gd name="T3" fmla="*/ 88 h 89"/>
                <a:gd name="T4" fmla="*/ 0 w 114"/>
                <a:gd name="T5" fmla="*/ 0 h 89"/>
                <a:gd name="T6" fmla="*/ 113 w 114"/>
                <a:gd name="T7" fmla="*/ 0 h 89"/>
                <a:gd name="T8" fmla="*/ 113 w 114"/>
                <a:gd name="T9" fmla="*/ 0 h 89"/>
                <a:gd name="T10" fmla="*/ 25 w 114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9">
                  <a:moveTo>
                    <a:pt x="25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0"/>
                  </a:lnTo>
                  <a:cubicBezTo>
                    <a:pt x="113" y="49"/>
                    <a:pt x="73" y="88"/>
                    <a:pt x="25" y="88"/>
                  </a:cubicBezTo>
                </a:path>
              </a:pathLst>
            </a:custGeom>
            <a:solidFill>
              <a:srgbClr val="7B6CDD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4" name="Freeform 75">
              <a:extLst>
                <a:ext uri="{FF2B5EF4-FFF2-40B4-BE49-F238E27FC236}">
                  <a16:creationId xmlns:a16="http://schemas.microsoft.com/office/drawing/2014/main" id="{D551859B-098F-9D41-8B82-7161696D2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4138" y="7143637"/>
              <a:ext cx="307605" cy="368028"/>
            </a:xfrm>
            <a:custGeom>
              <a:avLst/>
              <a:gdLst>
                <a:gd name="T0" fmla="*/ 244 w 245"/>
                <a:gd name="T1" fmla="*/ 147 h 294"/>
                <a:gd name="T2" fmla="*/ 244 w 245"/>
                <a:gd name="T3" fmla="*/ 147 h 294"/>
                <a:gd name="T4" fmla="*/ 117 w 245"/>
                <a:gd name="T5" fmla="*/ 293 h 294"/>
                <a:gd name="T6" fmla="*/ 117 w 245"/>
                <a:gd name="T7" fmla="*/ 293 h 294"/>
                <a:gd name="T8" fmla="*/ 2 w 245"/>
                <a:gd name="T9" fmla="*/ 146 h 294"/>
                <a:gd name="T10" fmla="*/ 2 w 245"/>
                <a:gd name="T11" fmla="*/ 146 h 294"/>
                <a:gd name="T12" fmla="*/ 119 w 245"/>
                <a:gd name="T13" fmla="*/ 6 h 294"/>
                <a:gd name="T14" fmla="*/ 119 w 245"/>
                <a:gd name="T15" fmla="*/ 6 h 294"/>
                <a:gd name="T16" fmla="*/ 244 w 245"/>
                <a:gd name="T17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94">
                  <a:moveTo>
                    <a:pt x="244" y="147"/>
                  </a:moveTo>
                  <a:lnTo>
                    <a:pt x="244" y="147"/>
                  </a:lnTo>
                  <a:cubicBezTo>
                    <a:pt x="244" y="206"/>
                    <a:pt x="202" y="293"/>
                    <a:pt x="117" y="293"/>
                  </a:cubicBezTo>
                  <a:lnTo>
                    <a:pt x="117" y="293"/>
                  </a:lnTo>
                  <a:cubicBezTo>
                    <a:pt x="58" y="293"/>
                    <a:pt x="0" y="231"/>
                    <a:pt x="2" y="146"/>
                  </a:cubicBezTo>
                  <a:lnTo>
                    <a:pt x="2" y="146"/>
                  </a:lnTo>
                  <a:cubicBezTo>
                    <a:pt x="5" y="40"/>
                    <a:pt x="59" y="10"/>
                    <a:pt x="119" y="6"/>
                  </a:cubicBezTo>
                  <a:lnTo>
                    <a:pt x="119" y="6"/>
                  </a:lnTo>
                  <a:cubicBezTo>
                    <a:pt x="204" y="0"/>
                    <a:pt x="244" y="87"/>
                    <a:pt x="244" y="1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5" name="Freeform 76">
              <a:extLst>
                <a:ext uri="{FF2B5EF4-FFF2-40B4-BE49-F238E27FC236}">
                  <a16:creationId xmlns:a16="http://schemas.microsoft.com/office/drawing/2014/main" id="{437C39CC-D99F-DF46-A19B-D6F7C7D6F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1039" y="7341381"/>
              <a:ext cx="65916" cy="32958"/>
            </a:xfrm>
            <a:custGeom>
              <a:avLst/>
              <a:gdLst>
                <a:gd name="T0" fmla="*/ 0 w 55"/>
                <a:gd name="T1" fmla="*/ 27 h 28"/>
                <a:gd name="T2" fmla="*/ 0 w 55"/>
                <a:gd name="T3" fmla="*/ 27 h 28"/>
                <a:gd name="T4" fmla="*/ 27 w 55"/>
                <a:gd name="T5" fmla="*/ 0 h 28"/>
                <a:gd name="T6" fmla="*/ 27 w 55"/>
                <a:gd name="T7" fmla="*/ 0 h 28"/>
                <a:gd name="T8" fmla="*/ 54 w 55"/>
                <a:gd name="T9" fmla="*/ 27 h 28"/>
                <a:gd name="T10" fmla="*/ 0 w 55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">
                  <a:moveTo>
                    <a:pt x="0" y="27"/>
                  </a:moveTo>
                  <a:lnTo>
                    <a:pt x="0" y="27"/>
                  </a:lnTo>
                  <a:cubicBezTo>
                    <a:pt x="0" y="27"/>
                    <a:pt x="0" y="0"/>
                    <a:pt x="27" y="0"/>
                  </a:cubicBezTo>
                  <a:lnTo>
                    <a:pt x="27" y="0"/>
                  </a:lnTo>
                  <a:cubicBezTo>
                    <a:pt x="53" y="0"/>
                    <a:pt x="54" y="27"/>
                    <a:pt x="54" y="27"/>
                  </a:cubicBezTo>
                  <a:lnTo>
                    <a:pt x="0" y="27"/>
                  </a:lnTo>
                </a:path>
              </a:pathLst>
            </a:custGeom>
            <a:solidFill>
              <a:srgbClr val="7B6CDD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6" name="Freeform 77">
              <a:extLst>
                <a:ext uri="{FF2B5EF4-FFF2-40B4-BE49-F238E27FC236}">
                  <a16:creationId xmlns:a16="http://schemas.microsoft.com/office/drawing/2014/main" id="{8D468D30-6973-4945-94AE-D7F9F93BC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7379" y="6995328"/>
              <a:ext cx="648167" cy="428450"/>
            </a:xfrm>
            <a:custGeom>
              <a:avLst/>
              <a:gdLst>
                <a:gd name="T0" fmla="*/ 145 w 522"/>
                <a:gd name="T1" fmla="*/ 180 h 346"/>
                <a:gd name="T2" fmla="*/ 145 w 522"/>
                <a:gd name="T3" fmla="*/ 180 h 346"/>
                <a:gd name="T4" fmla="*/ 356 w 522"/>
                <a:gd name="T5" fmla="*/ 173 h 346"/>
                <a:gd name="T6" fmla="*/ 356 w 522"/>
                <a:gd name="T7" fmla="*/ 173 h 346"/>
                <a:gd name="T8" fmla="*/ 381 w 522"/>
                <a:gd name="T9" fmla="*/ 274 h 346"/>
                <a:gd name="T10" fmla="*/ 386 w 522"/>
                <a:gd name="T11" fmla="*/ 320 h 346"/>
                <a:gd name="T12" fmla="*/ 426 w 522"/>
                <a:gd name="T13" fmla="*/ 345 h 346"/>
                <a:gd name="T14" fmla="*/ 426 w 522"/>
                <a:gd name="T15" fmla="*/ 345 h 346"/>
                <a:gd name="T16" fmla="*/ 435 w 522"/>
                <a:gd name="T17" fmla="*/ 121 h 346"/>
                <a:gd name="T18" fmla="*/ 435 w 522"/>
                <a:gd name="T19" fmla="*/ 121 h 346"/>
                <a:gd name="T20" fmla="*/ 339 w 522"/>
                <a:gd name="T21" fmla="*/ 5 h 346"/>
                <a:gd name="T22" fmla="*/ 339 w 522"/>
                <a:gd name="T23" fmla="*/ 5 h 346"/>
                <a:gd name="T24" fmla="*/ 145 w 522"/>
                <a:gd name="T25" fmla="*/ 18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346">
                  <a:moveTo>
                    <a:pt x="145" y="180"/>
                  </a:moveTo>
                  <a:lnTo>
                    <a:pt x="145" y="180"/>
                  </a:lnTo>
                  <a:cubicBezTo>
                    <a:pt x="145" y="180"/>
                    <a:pt x="225" y="209"/>
                    <a:pt x="356" y="173"/>
                  </a:cubicBezTo>
                  <a:lnTo>
                    <a:pt x="356" y="173"/>
                  </a:lnTo>
                  <a:cubicBezTo>
                    <a:pt x="356" y="173"/>
                    <a:pt x="324" y="259"/>
                    <a:pt x="381" y="274"/>
                  </a:cubicBezTo>
                  <a:lnTo>
                    <a:pt x="386" y="320"/>
                  </a:lnTo>
                  <a:lnTo>
                    <a:pt x="426" y="345"/>
                  </a:lnTo>
                  <a:lnTo>
                    <a:pt x="426" y="345"/>
                  </a:lnTo>
                  <a:cubicBezTo>
                    <a:pt x="426" y="345"/>
                    <a:pt x="521" y="128"/>
                    <a:pt x="435" y="121"/>
                  </a:cubicBezTo>
                  <a:lnTo>
                    <a:pt x="435" y="121"/>
                  </a:lnTo>
                  <a:cubicBezTo>
                    <a:pt x="435" y="121"/>
                    <a:pt x="468" y="0"/>
                    <a:pt x="339" y="5"/>
                  </a:cubicBezTo>
                  <a:lnTo>
                    <a:pt x="339" y="5"/>
                  </a:lnTo>
                  <a:cubicBezTo>
                    <a:pt x="209" y="9"/>
                    <a:pt x="0" y="47"/>
                    <a:pt x="145" y="180"/>
                  </a:cubicBez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7" name="Freeform 78">
              <a:extLst>
                <a:ext uri="{FF2B5EF4-FFF2-40B4-BE49-F238E27FC236}">
                  <a16:creationId xmlns:a16="http://schemas.microsoft.com/office/drawing/2014/main" id="{AB28F7A5-AA0E-0347-822A-15A54ED0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7657" y="10126302"/>
              <a:ext cx="225212" cy="164788"/>
            </a:xfrm>
            <a:custGeom>
              <a:avLst/>
              <a:gdLst>
                <a:gd name="T0" fmla="*/ 182 w 183"/>
                <a:gd name="T1" fmla="*/ 133 h 134"/>
                <a:gd name="T2" fmla="*/ 0 w 183"/>
                <a:gd name="T3" fmla="*/ 133 h 134"/>
                <a:gd name="T4" fmla="*/ 0 w 183"/>
                <a:gd name="T5" fmla="*/ 0 h 134"/>
                <a:gd name="T6" fmla="*/ 182 w 183"/>
                <a:gd name="T7" fmla="*/ 0 h 134"/>
                <a:gd name="T8" fmla="*/ 182 w 183"/>
                <a:gd name="T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4">
                  <a:moveTo>
                    <a:pt x="182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82" y="0"/>
                  </a:lnTo>
                  <a:lnTo>
                    <a:pt x="182" y="1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id="{FAA35925-6D01-8844-A36A-10F733A55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6674" y="10126300"/>
              <a:ext cx="225208" cy="192252"/>
            </a:xfrm>
            <a:custGeom>
              <a:avLst/>
              <a:gdLst>
                <a:gd name="T0" fmla="*/ 181 w 182"/>
                <a:gd name="T1" fmla="*/ 154 h 155"/>
                <a:gd name="T2" fmla="*/ 0 w 182"/>
                <a:gd name="T3" fmla="*/ 154 h 155"/>
                <a:gd name="T4" fmla="*/ 0 w 182"/>
                <a:gd name="T5" fmla="*/ 0 h 155"/>
                <a:gd name="T6" fmla="*/ 181 w 182"/>
                <a:gd name="T7" fmla="*/ 0 h 155"/>
                <a:gd name="T8" fmla="*/ 181 w 182"/>
                <a:gd name="T9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55">
                  <a:moveTo>
                    <a:pt x="181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1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9" name="Freeform 80">
              <a:extLst>
                <a:ext uri="{FF2B5EF4-FFF2-40B4-BE49-F238E27FC236}">
                  <a16:creationId xmlns:a16="http://schemas.microsoft.com/office/drawing/2014/main" id="{C0452FAF-8374-9540-9219-1ECDD89CD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4562" y="10197708"/>
              <a:ext cx="571265" cy="170282"/>
            </a:xfrm>
            <a:custGeom>
              <a:avLst/>
              <a:gdLst>
                <a:gd name="T0" fmla="*/ 459 w 460"/>
                <a:gd name="T1" fmla="*/ 0 h 138"/>
                <a:gd name="T2" fmla="*/ 408 w 460"/>
                <a:gd name="T3" fmla="*/ 34 h 138"/>
                <a:gd name="T4" fmla="*/ 408 w 460"/>
                <a:gd name="T5" fmla="*/ 34 h 138"/>
                <a:gd name="T6" fmla="*/ 346 w 460"/>
                <a:gd name="T7" fmla="*/ 53 h 138"/>
                <a:gd name="T8" fmla="*/ 346 w 460"/>
                <a:gd name="T9" fmla="*/ 53 h 138"/>
                <a:gd name="T10" fmla="*/ 271 w 460"/>
                <a:gd name="T11" fmla="*/ 28 h 138"/>
                <a:gd name="T12" fmla="*/ 236 w 460"/>
                <a:gd name="T13" fmla="*/ 0 h 138"/>
                <a:gd name="T14" fmla="*/ 170 w 460"/>
                <a:gd name="T15" fmla="*/ 82 h 138"/>
                <a:gd name="T16" fmla="*/ 87 w 460"/>
                <a:gd name="T17" fmla="*/ 82 h 138"/>
                <a:gd name="T18" fmla="*/ 70 w 460"/>
                <a:gd name="T19" fmla="*/ 85 h 138"/>
                <a:gd name="T20" fmla="*/ 70 w 460"/>
                <a:gd name="T21" fmla="*/ 85 h 138"/>
                <a:gd name="T22" fmla="*/ 0 w 460"/>
                <a:gd name="T23" fmla="*/ 137 h 138"/>
                <a:gd name="T24" fmla="*/ 459 w 460"/>
                <a:gd name="T25" fmla="*/ 137 h 138"/>
                <a:gd name="T26" fmla="*/ 459 w 460"/>
                <a:gd name="T2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0" h="138">
                  <a:moveTo>
                    <a:pt x="459" y="0"/>
                  </a:moveTo>
                  <a:lnTo>
                    <a:pt x="408" y="34"/>
                  </a:lnTo>
                  <a:lnTo>
                    <a:pt x="408" y="34"/>
                  </a:lnTo>
                  <a:cubicBezTo>
                    <a:pt x="389" y="46"/>
                    <a:pt x="368" y="52"/>
                    <a:pt x="346" y="53"/>
                  </a:cubicBezTo>
                  <a:lnTo>
                    <a:pt x="346" y="53"/>
                  </a:lnTo>
                  <a:cubicBezTo>
                    <a:pt x="320" y="53"/>
                    <a:pt x="293" y="45"/>
                    <a:pt x="271" y="28"/>
                  </a:cubicBezTo>
                  <a:lnTo>
                    <a:pt x="236" y="0"/>
                  </a:lnTo>
                  <a:lnTo>
                    <a:pt x="170" y="82"/>
                  </a:lnTo>
                  <a:lnTo>
                    <a:pt x="87" y="82"/>
                  </a:lnTo>
                  <a:lnTo>
                    <a:pt x="70" y="85"/>
                  </a:lnTo>
                  <a:lnTo>
                    <a:pt x="70" y="85"/>
                  </a:lnTo>
                  <a:cubicBezTo>
                    <a:pt x="39" y="90"/>
                    <a:pt x="13" y="110"/>
                    <a:pt x="0" y="137"/>
                  </a:cubicBezTo>
                  <a:lnTo>
                    <a:pt x="459" y="137"/>
                  </a:lnTo>
                  <a:lnTo>
                    <a:pt x="459" y="0"/>
                  </a:lnTo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7FB043-D043-9D47-9FAF-417358433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8084" y="10225174"/>
              <a:ext cx="586496" cy="196552"/>
            </a:xfrm>
            <a:custGeom>
              <a:avLst/>
              <a:gdLst>
                <a:gd name="connsiteX0" fmla="*/ 13726 w 586496"/>
                <a:gd name="connsiteY0" fmla="*/ 142817 h 196552"/>
                <a:gd name="connsiteX1" fmla="*/ 586496 w 586496"/>
                <a:gd name="connsiteY1" fmla="*/ 142817 h 196552"/>
                <a:gd name="connsiteX2" fmla="*/ 586496 w 586496"/>
                <a:gd name="connsiteY2" fmla="*/ 196552 h 196552"/>
                <a:gd name="connsiteX3" fmla="*/ 406804 w 586496"/>
                <a:gd name="connsiteY3" fmla="*/ 196552 h 196552"/>
                <a:gd name="connsiteX4" fmla="*/ 366872 w 586496"/>
                <a:gd name="connsiteY4" fmla="*/ 158340 h 196552"/>
                <a:gd name="connsiteX5" fmla="*/ 361880 w 586496"/>
                <a:gd name="connsiteY5" fmla="*/ 196552 h 196552"/>
                <a:gd name="connsiteX6" fmla="*/ 0 w 586496"/>
                <a:gd name="connsiteY6" fmla="*/ 196552 h 196552"/>
                <a:gd name="connsiteX7" fmla="*/ 13726 w 586496"/>
                <a:gd name="connsiteY7" fmla="*/ 142817 h 196552"/>
                <a:gd name="connsiteX8" fmla="*/ 216834 w 586496"/>
                <a:gd name="connsiteY8" fmla="*/ 38448 h 196552"/>
                <a:gd name="connsiteX9" fmla="*/ 287282 w 586496"/>
                <a:gd name="connsiteY9" fmla="*/ 38448 h 196552"/>
                <a:gd name="connsiteX10" fmla="*/ 300876 w 586496"/>
                <a:gd name="connsiteY10" fmla="*/ 52181 h 196552"/>
                <a:gd name="connsiteX11" fmla="*/ 287282 w 586496"/>
                <a:gd name="connsiteY11" fmla="*/ 64666 h 196552"/>
                <a:gd name="connsiteX12" fmla="*/ 216834 w 586496"/>
                <a:gd name="connsiteY12" fmla="*/ 64666 h 196552"/>
                <a:gd name="connsiteX13" fmla="*/ 203240 w 586496"/>
                <a:gd name="connsiteY13" fmla="*/ 52181 h 196552"/>
                <a:gd name="connsiteX14" fmla="*/ 216834 w 586496"/>
                <a:gd name="connsiteY14" fmla="*/ 38448 h 196552"/>
                <a:gd name="connsiteX15" fmla="*/ 238806 w 586496"/>
                <a:gd name="connsiteY15" fmla="*/ 0 h 196552"/>
                <a:gd name="connsiteX16" fmla="*/ 309252 w 586496"/>
                <a:gd name="connsiteY16" fmla="*/ 0 h 196552"/>
                <a:gd name="connsiteX17" fmla="*/ 322848 w 586496"/>
                <a:gd name="connsiteY17" fmla="*/ 13135 h 196552"/>
                <a:gd name="connsiteX18" fmla="*/ 309252 w 586496"/>
                <a:gd name="connsiteY18" fmla="*/ 26270 h 196552"/>
                <a:gd name="connsiteX19" fmla="*/ 238806 w 586496"/>
                <a:gd name="connsiteY19" fmla="*/ 26270 h 196552"/>
                <a:gd name="connsiteX20" fmla="*/ 225212 w 586496"/>
                <a:gd name="connsiteY20" fmla="*/ 13135 h 196552"/>
                <a:gd name="connsiteX21" fmla="*/ 238806 w 586496"/>
                <a:gd name="connsiteY21" fmla="*/ 0 h 19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496" h="196552">
                  <a:moveTo>
                    <a:pt x="13726" y="142817"/>
                  </a:moveTo>
                  <a:lnTo>
                    <a:pt x="586496" y="142817"/>
                  </a:lnTo>
                  <a:lnTo>
                    <a:pt x="586496" y="196552"/>
                  </a:lnTo>
                  <a:lnTo>
                    <a:pt x="406804" y="196552"/>
                  </a:lnTo>
                  <a:lnTo>
                    <a:pt x="366872" y="158340"/>
                  </a:lnTo>
                  <a:lnTo>
                    <a:pt x="361880" y="196552"/>
                  </a:lnTo>
                  <a:lnTo>
                    <a:pt x="0" y="196552"/>
                  </a:lnTo>
                  <a:cubicBezTo>
                    <a:pt x="0" y="177446"/>
                    <a:pt x="3742" y="158340"/>
                    <a:pt x="13726" y="142817"/>
                  </a:cubicBezTo>
                  <a:close/>
                  <a:moveTo>
                    <a:pt x="216834" y="38448"/>
                  </a:moveTo>
                  <a:lnTo>
                    <a:pt x="287282" y="38448"/>
                  </a:lnTo>
                  <a:cubicBezTo>
                    <a:pt x="294696" y="38448"/>
                    <a:pt x="300876" y="43442"/>
                    <a:pt x="300876" y="52181"/>
                  </a:cubicBezTo>
                  <a:cubicBezTo>
                    <a:pt x="300876" y="59672"/>
                    <a:pt x="294696" y="64666"/>
                    <a:pt x="287282" y="64666"/>
                  </a:cubicBezTo>
                  <a:lnTo>
                    <a:pt x="216834" y="64666"/>
                  </a:lnTo>
                  <a:cubicBezTo>
                    <a:pt x="209420" y="64666"/>
                    <a:pt x="203240" y="59672"/>
                    <a:pt x="203240" y="52181"/>
                  </a:cubicBezTo>
                  <a:cubicBezTo>
                    <a:pt x="203240" y="43442"/>
                    <a:pt x="209420" y="38448"/>
                    <a:pt x="216834" y="38448"/>
                  </a:cubicBezTo>
                  <a:close/>
                  <a:moveTo>
                    <a:pt x="238806" y="0"/>
                  </a:moveTo>
                  <a:lnTo>
                    <a:pt x="309252" y="0"/>
                  </a:lnTo>
                  <a:cubicBezTo>
                    <a:pt x="316668" y="0"/>
                    <a:pt x="322848" y="5970"/>
                    <a:pt x="322848" y="13135"/>
                  </a:cubicBezTo>
                  <a:cubicBezTo>
                    <a:pt x="322848" y="20299"/>
                    <a:pt x="316668" y="26270"/>
                    <a:pt x="309252" y="26270"/>
                  </a:cubicBezTo>
                  <a:lnTo>
                    <a:pt x="238806" y="26270"/>
                  </a:lnTo>
                  <a:cubicBezTo>
                    <a:pt x="231390" y="26270"/>
                    <a:pt x="225212" y="20299"/>
                    <a:pt x="225212" y="13135"/>
                  </a:cubicBezTo>
                  <a:cubicBezTo>
                    <a:pt x="225212" y="5970"/>
                    <a:pt x="231390" y="0"/>
                    <a:pt x="238806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588995DE-6D5B-1642-B43D-A3D2A837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0480" y="8269688"/>
              <a:ext cx="186759" cy="417463"/>
            </a:xfrm>
            <a:custGeom>
              <a:avLst/>
              <a:gdLst>
                <a:gd name="T0" fmla="*/ 108 w 150"/>
                <a:gd name="T1" fmla="*/ 0 h 335"/>
                <a:gd name="T2" fmla="*/ 0 w 150"/>
                <a:gd name="T3" fmla="*/ 135 h 335"/>
                <a:gd name="T4" fmla="*/ 84 w 150"/>
                <a:gd name="T5" fmla="*/ 334 h 335"/>
                <a:gd name="T6" fmla="*/ 84 w 150"/>
                <a:gd name="T7" fmla="*/ 334 h 335"/>
                <a:gd name="T8" fmla="*/ 108 w 150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5">
                  <a:moveTo>
                    <a:pt x="108" y="0"/>
                  </a:moveTo>
                  <a:lnTo>
                    <a:pt x="0" y="135"/>
                  </a:lnTo>
                  <a:lnTo>
                    <a:pt x="84" y="334"/>
                  </a:lnTo>
                  <a:lnTo>
                    <a:pt x="84" y="334"/>
                  </a:lnTo>
                  <a:cubicBezTo>
                    <a:pt x="84" y="334"/>
                    <a:pt x="149" y="165"/>
                    <a:pt x="108" y="0"/>
                  </a:cubicBez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C53ED6A6-1F13-364E-B62A-34F34D83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0478" y="8269686"/>
              <a:ext cx="148307" cy="197746"/>
            </a:xfrm>
            <a:custGeom>
              <a:avLst/>
              <a:gdLst>
                <a:gd name="T0" fmla="*/ 0 w 118"/>
                <a:gd name="T1" fmla="*/ 135 h 160"/>
                <a:gd name="T2" fmla="*/ 11 w 118"/>
                <a:gd name="T3" fmla="*/ 159 h 160"/>
                <a:gd name="T4" fmla="*/ 11 w 118"/>
                <a:gd name="T5" fmla="*/ 159 h 160"/>
                <a:gd name="T6" fmla="*/ 117 w 118"/>
                <a:gd name="T7" fmla="*/ 44 h 160"/>
                <a:gd name="T8" fmla="*/ 117 w 118"/>
                <a:gd name="T9" fmla="*/ 44 h 160"/>
                <a:gd name="T10" fmla="*/ 108 w 118"/>
                <a:gd name="T11" fmla="*/ 0 h 160"/>
                <a:gd name="T12" fmla="*/ 0 w 118"/>
                <a:gd name="T13" fmla="*/ 1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60">
                  <a:moveTo>
                    <a:pt x="0" y="135"/>
                  </a:moveTo>
                  <a:lnTo>
                    <a:pt x="11" y="159"/>
                  </a:lnTo>
                  <a:lnTo>
                    <a:pt x="11" y="159"/>
                  </a:lnTo>
                  <a:cubicBezTo>
                    <a:pt x="42" y="118"/>
                    <a:pt x="79" y="79"/>
                    <a:pt x="117" y="44"/>
                  </a:cubicBezTo>
                  <a:lnTo>
                    <a:pt x="117" y="44"/>
                  </a:lnTo>
                  <a:cubicBezTo>
                    <a:pt x="115" y="29"/>
                    <a:pt x="112" y="15"/>
                    <a:pt x="108" y="0"/>
                  </a:cubicBezTo>
                  <a:lnTo>
                    <a:pt x="0" y="135"/>
                  </a:lnTo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57FBA04-66B5-854C-AF29-4B15FE19E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0755" y="7566592"/>
              <a:ext cx="520606" cy="1212693"/>
            </a:xfrm>
            <a:custGeom>
              <a:avLst/>
              <a:gdLst>
                <a:gd name="connsiteX0" fmla="*/ 119232 w 520606"/>
                <a:gd name="connsiteY0" fmla="*/ 2 h 1212693"/>
                <a:gd name="connsiteX1" fmla="*/ 174546 w 520606"/>
                <a:gd name="connsiteY1" fmla="*/ 2 h 1212693"/>
                <a:gd name="connsiteX2" fmla="*/ 174546 w 520606"/>
                <a:gd name="connsiteY2" fmla="*/ 1212693 h 1212693"/>
                <a:gd name="connsiteX3" fmla="*/ 0 w 520606"/>
                <a:gd name="connsiteY3" fmla="*/ 752793 h 1212693"/>
                <a:gd name="connsiteX4" fmla="*/ 118004 w 520606"/>
                <a:gd name="connsiteY4" fmla="*/ 417527 h 1212693"/>
                <a:gd name="connsiteX5" fmla="*/ 23356 w 520606"/>
                <a:gd name="connsiteY5" fmla="*/ 315327 h 1212693"/>
                <a:gd name="connsiteX6" fmla="*/ 362536 w 520606"/>
                <a:gd name="connsiteY6" fmla="*/ 0 h 1212693"/>
                <a:gd name="connsiteX7" fmla="*/ 400522 w 520606"/>
                <a:gd name="connsiteY7" fmla="*/ 0 h 1212693"/>
                <a:gd name="connsiteX8" fmla="*/ 496100 w 520606"/>
                <a:gd name="connsiteY8" fmla="*/ 314568 h 1212693"/>
                <a:gd name="connsiteX9" fmla="*/ 401746 w 520606"/>
                <a:gd name="connsiteY9" fmla="*/ 416523 h 1212693"/>
                <a:gd name="connsiteX10" fmla="*/ 520606 w 520606"/>
                <a:gd name="connsiteY10" fmla="*/ 750985 h 1212693"/>
                <a:gd name="connsiteX11" fmla="*/ 362536 w 520606"/>
                <a:gd name="connsiteY11" fmla="*/ 1168751 h 121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606" h="1212693">
                  <a:moveTo>
                    <a:pt x="119232" y="2"/>
                  </a:moveTo>
                  <a:lnTo>
                    <a:pt x="174546" y="2"/>
                  </a:lnTo>
                  <a:lnTo>
                    <a:pt x="174546" y="1212693"/>
                  </a:lnTo>
                  <a:lnTo>
                    <a:pt x="0" y="752793"/>
                  </a:lnTo>
                  <a:lnTo>
                    <a:pt x="118004" y="417527"/>
                  </a:lnTo>
                  <a:lnTo>
                    <a:pt x="23356" y="315327"/>
                  </a:lnTo>
                  <a:close/>
                  <a:moveTo>
                    <a:pt x="362536" y="0"/>
                  </a:moveTo>
                  <a:lnTo>
                    <a:pt x="400522" y="0"/>
                  </a:lnTo>
                  <a:lnTo>
                    <a:pt x="496100" y="314568"/>
                  </a:lnTo>
                  <a:lnTo>
                    <a:pt x="401746" y="416523"/>
                  </a:lnTo>
                  <a:lnTo>
                    <a:pt x="520606" y="750985"/>
                  </a:lnTo>
                  <a:lnTo>
                    <a:pt x="362536" y="1168751"/>
                  </a:lnTo>
                  <a:close/>
                </a:path>
              </a:pathLst>
            </a:custGeom>
            <a:solidFill>
              <a:srgbClr val="7B6CDD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E0D47F9-D17C-F342-9547-620C05E65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6531" y="7253496"/>
              <a:ext cx="251396" cy="59139"/>
            </a:xfrm>
            <a:custGeom>
              <a:avLst/>
              <a:gdLst>
                <a:gd name="connsiteX0" fmla="*/ 159296 w 251396"/>
                <a:gd name="connsiteY0" fmla="*/ 0 h 59139"/>
                <a:gd name="connsiteX1" fmla="*/ 251396 w 251396"/>
                <a:gd name="connsiteY1" fmla="*/ 0 h 59139"/>
                <a:gd name="connsiteX2" fmla="*/ 251396 w 251396"/>
                <a:gd name="connsiteY2" fmla="*/ 59139 h 59139"/>
                <a:gd name="connsiteX3" fmla="*/ 159296 w 251396"/>
                <a:gd name="connsiteY3" fmla="*/ 59139 h 59139"/>
                <a:gd name="connsiteX4" fmla="*/ 0 w 251396"/>
                <a:gd name="connsiteY4" fmla="*/ 0 h 59139"/>
                <a:gd name="connsiteX5" fmla="*/ 53652 w 251396"/>
                <a:gd name="connsiteY5" fmla="*/ 0 h 59139"/>
                <a:gd name="connsiteX6" fmla="*/ 53652 w 251396"/>
                <a:gd name="connsiteY6" fmla="*/ 59139 h 59139"/>
                <a:gd name="connsiteX7" fmla="*/ 0 w 251396"/>
                <a:gd name="connsiteY7" fmla="*/ 59139 h 5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396" h="59139">
                  <a:moveTo>
                    <a:pt x="159296" y="0"/>
                  </a:moveTo>
                  <a:lnTo>
                    <a:pt x="251396" y="0"/>
                  </a:lnTo>
                  <a:lnTo>
                    <a:pt x="251396" y="59139"/>
                  </a:lnTo>
                  <a:lnTo>
                    <a:pt x="159296" y="59139"/>
                  </a:lnTo>
                  <a:close/>
                  <a:moveTo>
                    <a:pt x="0" y="0"/>
                  </a:moveTo>
                  <a:lnTo>
                    <a:pt x="53652" y="0"/>
                  </a:lnTo>
                  <a:lnTo>
                    <a:pt x="53652" y="59139"/>
                  </a:lnTo>
                  <a:lnTo>
                    <a:pt x="0" y="59139"/>
                  </a:lnTo>
                  <a:close/>
                </a:path>
              </a:pathLst>
            </a:custGeom>
            <a:solidFill>
              <a:srgbClr val="7B6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F1AC0F-DF29-0941-B68D-EFD7180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306" y="7286453"/>
              <a:ext cx="60424" cy="82395"/>
            </a:xfrm>
            <a:custGeom>
              <a:avLst/>
              <a:gdLst>
                <a:gd name="T0" fmla="*/ 44 w 50"/>
                <a:gd name="T1" fmla="*/ 38 h 67"/>
                <a:gd name="T2" fmla="*/ 44 w 50"/>
                <a:gd name="T3" fmla="*/ 38 h 67"/>
                <a:gd name="T4" fmla="*/ 15 w 50"/>
                <a:gd name="T5" fmla="*/ 63 h 67"/>
                <a:gd name="T6" fmla="*/ 15 w 50"/>
                <a:gd name="T7" fmla="*/ 63 h 67"/>
                <a:gd name="T8" fmla="*/ 4 w 50"/>
                <a:gd name="T9" fmla="*/ 27 h 67"/>
                <a:gd name="T10" fmla="*/ 4 w 50"/>
                <a:gd name="T11" fmla="*/ 27 h 67"/>
                <a:gd name="T12" fmla="*/ 32 w 50"/>
                <a:gd name="T13" fmla="*/ 3 h 67"/>
                <a:gd name="T14" fmla="*/ 32 w 50"/>
                <a:gd name="T15" fmla="*/ 3 h 67"/>
                <a:gd name="T16" fmla="*/ 44 w 50"/>
                <a:gd name="T17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7">
                  <a:moveTo>
                    <a:pt x="44" y="38"/>
                  </a:moveTo>
                  <a:lnTo>
                    <a:pt x="44" y="38"/>
                  </a:lnTo>
                  <a:cubicBezTo>
                    <a:pt x="39" y="55"/>
                    <a:pt x="27" y="66"/>
                    <a:pt x="15" y="63"/>
                  </a:cubicBezTo>
                  <a:lnTo>
                    <a:pt x="15" y="63"/>
                  </a:lnTo>
                  <a:cubicBezTo>
                    <a:pt x="4" y="59"/>
                    <a:pt x="0" y="43"/>
                    <a:pt x="4" y="27"/>
                  </a:cubicBezTo>
                  <a:lnTo>
                    <a:pt x="4" y="27"/>
                  </a:lnTo>
                  <a:cubicBezTo>
                    <a:pt x="9" y="11"/>
                    <a:pt x="21" y="0"/>
                    <a:pt x="32" y="3"/>
                  </a:cubicBezTo>
                  <a:lnTo>
                    <a:pt x="32" y="3"/>
                  </a:lnTo>
                  <a:cubicBezTo>
                    <a:pt x="44" y="6"/>
                    <a:pt x="49" y="22"/>
                    <a:pt x="44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5F0D2BF-0B01-E04F-86ED-35EE10658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5686" y="7209549"/>
              <a:ext cx="295372" cy="136064"/>
            </a:xfrm>
            <a:custGeom>
              <a:avLst/>
              <a:gdLst>
                <a:gd name="connsiteX0" fmla="*/ 226710 w 295372"/>
                <a:gd name="connsiteY0" fmla="*/ 0 h 136064"/>
                <a:gd name="connsiteX1" fmla="*/ 295372 w 295372"/>
                <a:gd name="connsiteY1" fmla="*/ 66772 h 136064"/>
                <a:gd name="connsiteX2" fmla="*/ 226710 w 295372"/>
                <a:gd name="connsiteY2" fmla="*/ 136064 h 136064"/>
                <a:gd name="connsiteX3" fmla="*/ 159298 w 295372"/>
                <a:gd name="connsiteY3" fmla="*/ 66772 h 136064"/>
                <a:gd name="connsiteX4" fmla="*/ 226710 w 295372"/>
                <a:gd name="connsiteY4" fmla="*/ 0 h 136064"/>
                <a:gd name="connsiteX5" fmla="*/ 68032 w 295372"/>
                <a:gd name="connsiteY5" fmla="*/ 0 h 136064"/>
                <a:gd name="connsiteX6" fmla="*/ 136064 w 295372"/>
                <a:gd name="connsiteY6" fmla="*/ 66772 h 136064"/>
                <a:gd name="connsiteX7" fmla="*/ 68032 w 295372"/>
                <a:gd name="connsiteY7" fmla="*/ 136064 h 136064"/>
                <a:gd name="connsiteX8" fmla="*/ 0 w 295372"/>
                <a:gd name="connsiteY8" fmla="*/ 66772 h 136064"/>
                <a:gd name="connsiteX9" fmla="*/ 68032 w 295372"/>
                <a:gd name="connsiteY9" fmla="*/ 0 h 1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72" h="136064">
                  <a:moveTo>
                    <a:pt x="226710" y="0"/>
                  </a:moveTo>
                  <a:cubicBezTo>
                    <a:pt x="264162" y="0"/>
                    <a:pt x="295372" y="30237"/>
                    <a:pt x="295372" y="66772"/>
                  </a:cubicBezTo>
                  <a:cubicBezTo>
                    <a:pt x="295372" y="104568"/>
                    <a:pt x="264162" y="136064"/>
                    <a:pt x="226710" y="136064"/>
                  </a:cubicBezTo>
                  <a:cubicBezTo>
                    <a:pt x="190508" y="136064"/>
                    <a:pt x="159298" y="104568"/>
                    <a:pt x="159298" y="66772"/>
                  </a:cubicBezTo>
                  <a:cubicBezTo>
                    <a:pt x="159298" y="30237"/>
                    <a:pt x="190508" y="0"/>
                    <a:pt x="226710" y="0"/>
                  </a:cubicBezTo>
                  <a:close/>
                  <a:moveTo>
                    <a:pt x="68032" y="0"/>
                  </a:moveTo>
                  <a:cubicBezTo>
                    <a:pt x="105828" y="0"/>
                    <a:pt x="136064" y="30237"/>
                    <a:pt x="136064" y="66772"/>
                  </a:cubicBezTo>
                  <a:cubicBezTo>
                    <a:pt x="136064" y="104568"/>
                    <a:pt x="105828" y="136064"/>
                    <a:pt x="68032" y="136064"/>
                  </a:cubicBezTo>
                  <a:cubicBezTo>
                    <a:pt x="30236" y="136064"/>
                    <a:pt x="0" y="104568"/>
                    <a:pt x="0" y="66772"/>
                  </a:cubicBezTo>
                  <a:cubicBezTo>
                    <a:pt x="0" y="30237"/>
                    <a:pt x="30236" y="0"/>
                    <a:pt x="68032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14D394F-9A0C-0441-874B-E6726FBB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151" y="7237016"/>
              <a:ext cx="240478" cy="86614"/>
            </a:xfrm>
            <a:custGeom>
              <a:avLst/>
              <a:gdLst>
                <a:gd name="connsiteX0" fmla="*/ 199280 w 240478"/>
                <a:gd name="connsiteY0" fmla="*/ 0 h 86614"/>
                <a:gd name="connsiteX1" fmla="*/ 240478 w 240478"/>
                <a:gd name="connsiteY1" fmla="*/ 42033 h 86614"/>
                <a:gd name="connsiteX2" fmla="*/ 199280 w 240478"/>
                <a:gd name="connsiteY2" fmla="*/ 86614 h 86614"/>
                <a:gd name="connsiteX3" fmla="*/ 159296 w 240478"/>
                <a:gd name="connsiteY3" fmla="*/ 42033 h 86614"/>
                <a:gd name="connsiteX4" fmla="*/ 199280 w 240478"/>
                <a:gd name="connsiteY4" fmla="*/ 0 h 86614"/>
                <a:gd name="connsiteX5" fmla="*/ 39984 w 240478"/>
                <a:gd name="connsiteY5" fmla="*/ 0 h 86614"/>
                <a:gd name="connsiteX6" fmla="*/ 81182 w 240478"/>
                <a:gd name="connsiteY6" fmla="*/ 42033 h 86614"/>
                <a:gd name="connsiteX7" fmla="*/ 39984 w 240478"/>
                <a:gd name="connsiteY7" fmla="*/ 86614 h 86614"/>
                <a:gd name="connsiteX8" fmla="*/ 0 w 240478"/>
                <a:gd name="connsiteY8" fmla="*/ 42033 h 86614"/>
                <a:gd name="connsiteX9" fmla="*/ 39984 w 240478"/>
                <a:gd name="connsiteY9" fmla="*/ 0 h 8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478" h="86614">
                  <a:moveTo>
                    <a:pt x="199280" y="0"/>
                  </a:moveTo>
                  <a:cubicBezTo>
                    <a:pt x="222302" y="0"/>
                    <a:pt x="240478" y="19106"/>
                    <a:pt x="240478" y="42033"/>
                  </a:cubicBezTo>
                  <a:cubicBezTo>
                    <a:pt x="240478" y="66234"/>
                    <a:pt x="222302" y="86614"/>
                    <a:pt x="199280" y="86614"/>
                  </a:cubicBezTo>
                  <a:cubicBezTo>
                    <a:pt x="177470" y="86614"/>
                    <a:pt x="159296" y="66234"/>
                    <a:pt x="159296" y="42033"/>
                  </a:cubicBezTo>
                  <a:cubicBezTo>
                    <a:pt x="159296" y="19106"/>
                    <a:pt x="177470" y="0"/>
                    <a:pt x="199280" y="0"/>
                  </a:cubicBezTo>
                  <a:close/>
                  <a:moveTo>
                    <a:pt x="39984" y="0"/>
                  </a:moveTo>
                  <a:cubicBezTo>
                    <a:pt x="63006" y="0"/>
                    <a:pt x="81182" y="19106"/>
                    <a:pt x="81182" y="42033"/>
                  </a:cubicBezTo>
                  <a:cubicBezTo>
                    <a:pt x="81182" y="66234"/>
                    <a:pt x="63006" y="86614"/>
                    <a:pt x="39984" y="86614"/>
                  </a:cubicBezTo>
                  <a:cubicBezTo>
                    <a:pt x="16964" y="86614"/>
                    <a:pt x="0" y="66234"/>
                    <a:pt x="0" y="42033"/>
                  </a:cubicBezTo>
                  <a:cubicBezTo>
                    <a:pt x="0" y="19106"/>
                    <a:pt x="16964" y="0"/>
                    <a:pt x="39984" y="0"/>
                  </a:cubicBezTo>
                  <a:close/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8" name="Freeform 95">
              <a:extLst>
                <a:ext uri="{FF2B5EF4-FFF2-40B4-BE49-F238E27FC236}">
                  <a16:creationId xmlns:a16="http://schemas.microsoft.com/office/drawing/2014/main" id="{6AE7CE0E-6EC8-3F45-B2F7-888DA348D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2869" y="7973068"/>
              <a:ext cx="175775" cy="219717"/>
            </a:xfrm>
            <a:custGeom>
              <a:avLst/>
              <a:gdLst>
                <a:gd name="T0" fmla="*/ 122 w 140"/>
                <a:gd name="T1" fmla="*/ 84 h 177"/>
                <a:gd name="T2" fmla="*/ 95 w 140"/>
                <a:gd name="T3" fmla="*/ 81 h 177"/>
                <a:gd name="T4" fmla="*/ 91 w 140"/>
                <a:gd name="T5" fmla="*/ 20 h 177"/>
                <a:gd name="T6" fmla="*/ 0 w 140"/>
                <a:gd name="T7" fmla="*/ 0 h 177"/>
                <a:gd name="T8" fmla="*/ 0 w 140"/>
                <a:gd name="T9" fmla="*/ 0 h 177"/>
                <a:gd name="T10" fmla="*/ 46 w 140"/>
                <a:gd name="T11" fmla="*/ 46 h 177"/>
                <a:gd name="T12" fmla="*/ 20 w 140"/>
                <a:gd name="T13" fmla="*/ 72 h 177"/>
                <a:gd name="T14" fmla="*/ 32 w 140"/>
                <a:gd name="T15" fmla="*/ 176 h 177"/>
                <a:gd name="T16" fmla="*/ 69 w 140"/>
                <a:gd name="T17" fmla="*/ 171 h 177"/>
                <a:gd name="T18" fmla="*/ 120 w 140"/>
                <a:gd name="T19" fmla="*/ 165 h 177"/>
                <a:gd name="T20" fmla="*/ 120 w 140"/>
                <a:gd name="T21" fmla="*/ 165 h 177"/>
                <a:gd name="T22" fmla="*/ 122 w 140"/>
                <a:gd name="T23" fmla="*/ 8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77">
                  <a:moveTo>
                    <a:pt x="122" y="84"/>
                  </a:moveTo>
                  <a:lnTo>
                    <a:pt x="95" y="81"/>
                  </a:lnTo>
                  <a:lnTo>
                    <a:pt x="91" y="2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5" y="51"/>
                    <a:pt x="46" y="46"/>
                  </a:cubicBezTo>
                  <a:lnTo>
                    <a:pt x="20" y="72"/>
                  </a:lnTo>
                  <a:lnTo>
                    <a:pt x="32" y="176"/>
                  </a:lnTo>
                  <a:lnTo>
                    <a:pt x="69" y="171"/>
                  </a:lnTo>
                  <a:lnTo>
                    <a:pt x="120" y="165"/>
                  </a:lnTo>
                  <a:lnTo>
                    <a:pt x="120" y="165"/>
                  </a:lnTo>
                  <a:cubicBezTo>
                    <a:pt x="120" y="165"/>
                    <a:pt x="139" y="119"/>
                    <a:pt x="122" y="84"/>
                  </a:cubicBezTo>
                </a:path>
              </a:pathLst>
            </a:custGeom>
            <a:solidFill>
              <a:srgbClr val="5F4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FA38910-77E8-D94E-AC6C-F1F328DF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1884" y="7753351"/>
              <a:ext cx="465660" cy="515096"/>
            </a:xfrm>
            <a:custGeom>
              <a:avLst/>
              <a:gdLst>
                <a:gd name="connsiteX0" fmla="*/ 0 w 465660"/>
                <a:gd name="connsiteY0" fmla="*/ 0 h 515096"/>
                <a:gd name="connsiteX1" fmla="*/ 375530 w 465660"/>
                <a:gd name="connsiteY1" fmla="*/ 0 h 515096"/>
                <a:gd name="connsiteX2" fmla="*/ 394244 w 465660"/>
                <a:gd name="connsiteY2" fmla="*/ 108611 h 515096"/>
                <a:gd name="connsiteX3" fmla="*/ 393144 w 465660"/>
                <a:gd name="connsiteY3" fmla="*/ 108611 h 515096"/>
                <a:gd name="connsiteX4" fmla="*/ 465660 w 465660"/>
                <a:gd name="connsiteY4" fmla="*/ 515096 h 515096"/>
                <a:gd name="connsiteX5" fmla="*/ 91890 w 465660"/>
                <a:gd name="connsiteY5" fmla="*/ 515096 h 515096"/>
                <a:gd name="connsiteX6" fmla="*/ 19376 w 465660"/>
                <a:gd name="connsiteY6" fmla="*/ 108611 h 515096"/>
                <a:gd name="connsiteX7" fmla="*/ 18714 w 465660"/>
                <a:gd name="connsiteY7" fmla="*/ 108611 h 515096"/>
                <a:gd name="connsiteX8" fmla="*/ 10 w 465660"/>
                <a:gd name="connsiteY8" fmla="*/ 59 h 515096"/>
                <a:gd name="connsiteX9" fmla="*/ 0 w 465660"/>
                <a:gd name="connsiteY9" fmla="*/ 2 h 515096"/>
                <a:gd name="connsiteX10" fmla="*/ 0 w 465660"/>
                <a:gd name="connsiteY10" fmla="*/ 2 h 51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660" h="515096">
                  <a:moveTo>
                    <a:pt x="0" y="0"/>
                  </a:moveTo>
                  <a:lnTo>
                    <a:pt x="375530" y="0"/>
                  </a:lnTo>
                  <a:lnTo>
                    <a:pt x="394244" y="108611"/>
                  </a:lnTo>
                  <a:lnTo>
                    <a:pt x="393144" y="108611"/>
                  </a:lnTo>
                  <a:lnTo>
                    <a:pt x="465660" y="515096"/>
                  </a:lnTo>
                  <a:lnTo>
                    <a:pt x="91890" y="515096"/>
                  </a:lnTo>
                  <a:lnTo>
                    <a:pt x="19376" y="108611"/>
                  </a:lnTo>
                  <a:lnTo>
                    <a:pt x="18714" y="108611"/>
                  </a:lnTo>
                  <a:lnTo>
                    <a:pt x="10" y="59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0" name="Freeform 98">
              <a:extLst>
                <a:ext uri="{FF2B5EF4-FFF2-40B4-BE49-F238E27FC236}">
                  <a16:creationId xmlns:a16="http://schemas.microsoft.com/office/drawing/2014/main" id="{97408EF8-812F-B042-842E-47FC042DB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9068" y="7989547"/>
              <a:ext cx="214223" cy="214227"/>
            </a:xfrm>
            <a:custGeom>
              <a:avLst/>
              <a:gdLst>
                <a:gd name="T0" fmla="*/ 147 w 174"/>
                <a:gd name="T1" fmla="*/ 57 h 172"/>
                <a:gd name="T2" fmla="*/ 104 w 174"/>
                <a:gd name="T3" fmla="*/ 50 h 172"/>
                <a:gd name="T4" fmla="*/ 104 w 174"/>
                <a:gd name="T5" fmla="*/ 50 h 172"/>
                <a:gd name="T6" fmla="*/ 41 w 174"/>
                <a:gd name="T7" fmla="*/ 26 h 172"/>
                <a:gd name="T8" fmla="*/ 66 w 174"/>
                <a:gd name="T9" fmla="*/ 59 h 172"/>
                <a:gd name="T10" fmla="*/ 66 w 174"/>
                <a:gd name="T11" fmla="*/ 59 h 172"/>
                <a:gd name="T12" fmla="*/ 3 w 174"/>
                <a:gd name="T13" fmla="*/ 58 h 172"/>
                <a:gd name="T14" fmla="*/ 42 w 174"/>
                <a:gd name="T15" fmla="*/ 87 h 172"/>
                <a:gd name="T16" fmla="*/ 42 w 174"/>
                <a:gd name="T17" fmla="*/ 87 h 172"/>
                <a:gd name="T18" fmla="*/ 3 w 174"/>
                <a:gd name="T19" fmla="*/ 103 h 172"/>
                <a:gd name="T20" fmla="*/ 58 w 174"/>
                <a:gd name="T21" fmla="*/ 134 h 172"/>
                <a:gd name="T22" fmla="*/ 58 w 174"/>
                <a:gd name="T23" fmla="*/ 134 h 172"/>
                <a:gd name="T24" fmla="*/ 14 w 174"/>
                <a:gd name="T25" fmla="*/ 145 h 172"/>
                <a:gd name="T26" fmla="*/ 85 w 174"/>
                <a:gd name="T27" fmla="*/ 171 h 172"/>
                <a:gd name="T28" fmla="*/ 173 w 174"/>
                <a:gd name="T29" fmla="*/ 163 h 172"/>
                <a:gd name="T30" fmla="*/ 147 w 174"/>
                <a:gd name="T31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72">
                  <a:moveTo>
                    <a:pt x="147" y="57"/>
                  </a:moveTo>
                  <a:lnTo>
                    <a:pt x="104" y="50"/>
                  </a:lnTo>
                  <a:lnTo>
                    <a:pt x="104" y="50"/>
                  </a:lnTo>
                  <a:cubicBezTo>
                    <a:pt x="104" y="50"/>
                    <a:pt x="74" y="0"/>
                    <a:pt x="41" y="26"/>
                  </a:cubicBezTo>
                  <a:lnTo>
                    <a:pt x="66" y="59"/>
                  </a:lnTo>
                  <a:lnTo>
                    <a:pt x="66" y="59"/>
                  </a:lnTo>
                  <a:cubicBezTo>
                    <a:pt x="66" y="59"/>
                    <a:pt x="33" y="35"/>
                    <a:pt x="3" y="58"/>
                  </a:cubicBezTo>
                  <a:lnTo>
                    <a:pt x="42" y="87"/>
                  </a:lnTo>
                  <a:lnTo>
                    <a:pt x="42" y="87"/>
                  </a:lnTo>
                  <a:cubicBezTo>
                    <a:pt x="42" y="87"/>
                    <a:pt x="0" y="72"/>
                    <a:pt x="3" y="103"/>
                  </a:cubicBezTo>
                  <a:lnTo>
                    <a:pt x="58" y="134"/>
                  </a:lnTo>
                  <a:lnTo>
                    <a:pt x="58" y="134"/>
                  </a:lnTo>
                  <a:cubicBezTo>
                    <a:pt x="58" y="134"/>
                    <a:pt x="16" y="112"/>
                    <a:pt x="14" y="145"/>
                  </a:cubicBezTo>
                  <a:lnTo>
                    <a:pt x="85" y="171"/>
                  </a:lnTo>
                  <a:lnTo>
                    <a:pt x="173" y="163"/>
                  </a:lnTo>
                  <a:lnTo>
                    <a:pt x="147" y="57"/>
                  </a:lnTo>
                </a:path>
              </a:pathLst>
            </a:custGeom>
            <a:solidFill>
              <a:srgbClr val="7B6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id="{1F1CC55B-FA26-754A-B9CF-B48ED6A97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306" y="7566594"/>
              <a:ext cx="521831" cy="686615"/>
            </a:xfrm>
            <a:custGeom>
              <a:avLst/>
              <a:gdLst>
                <a:gd name="T0" fmla="*/ 145 w 419"/>
                <a:gd name="T1" fmla="*/ 0 h 553"/>
                <a:gd name="T2" fmla="*/ 201 w 419"/>
                <a:gd name="T3" fmla="*/ 45 h 553"/>
                <a:gd name="T4" fmla="*/ 201 w 419"/>
                <a:gd name="T5" fmla="*/ 45 h 553"/>
                <a:gd name="T6" fmla="*/ 418 w 419"/>
                <a:gd name="T7" fmla="*/ 447 h 553"/>
                <a:gd name="T8" fmla="*/ 418 w 419"/>
                <a:gd name="T9" fmla="*/ 447 h 553"/>
                <a:gd name="T10" fmla="*/ 130 w 419"/>
                <a:gd name="T11" fmla="*/ 551 h 553"/>
                <a:gd name="T12" fmla="*/ 130 w 419"/>
                <a:gd name="T13" fmla="*/ 551 h 553"/>
                <a:gd name="T14" fmla="*/ 79 w 419"/>
                <a:gd name="T15" fmla="*/ 502 h 553"/>
                <a:gd name="T16" fmla="*/ 79 w 419"/>
                <a:gd name="T17" fmla="*/ 502 h 553"/>
                <a:gd name="T18" fmla="*/ 75 w 419"/>
                <a:gd name="T19" fmla="*/ 419 h 553"/>
                <a:gd name="T20" fmla="*/ 75 w 419"/>
                <a:gd name="T21" fmla="*/ 419 h 553"/>
                <a:gd name="T22" fmla="*/ 97 w 419"/>
                <a:gd name="T23" fmla="*/ 376 h 553"/>
                <a:gd name="T24" fmla="*/ 193 w 419"/>
                <a:gd name="T25" fmla="*/ 324 h 553"/>
                <a:gd name="T26" fmla="*/ 193 w 419"/>
                <a:gd name="T27" fmla="*/ 324 h 553"/>
                <a:gd name="T28" fmla="*/ 135 w 419"/>
                <a:gd name="T29" fmla="*/ 299 h 553"/>
                <a:gd name="T30" fmla="*/ 135 w 419"/>
                <a:gd name="T31" fmla="*/ 299 h 553"/>
                <a:gd name="T32" fmla="*/ 145 w 419"/>
                <a:gd name="T3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9" h="553">
                  <a:moveTo>
                    <a:pt x="145" y="0"/>
                  </a:moveTo>
                  <a:lnTo>
                    <a:pt x="201" y="45"/>
                  </a:lnTo>
                  <a:lnTo>
                    <a:pt x="201" y="45"/>
                  </a:lnTo>
                  <a:cubicBezTo>
                    <a:pt x="324" y="145"/>
                    <a:pt x="402" y="289"/>
                    <a:pt x="418" y="447"/>
                  </a:cubicBezTo>
                  <a:lnTo>
                    <a:pt x="418" y="447"/>
                  </a:lnTo>
                  <a:cubicBezTo>
                    <a:pt x="418" y="447"/>
                    <a:pt x="228" y="544"/>
                    <a:pt x="130" y="551"/>
                  </a:cubicBezTo>
                  <a:lnTo>
                    <a:pt x="130" y="551"/>
                  </a:lnTo>
                  <a:cubicBezTo>
                    <a:pt x="102" y="552"/>
                    <a:pt x="78" y="530"/>
                    <a:pt x="79" y="502"/>
                  </a:cubicBezTo>
                  <a:lnTo>
                    <a:pt x="79" y="502"/>
                  </a:lnTo>
                  <a:cubicBezTo>
                    <a:pt x="79" y="477"/>
                    <a:pt x="79" y="442"/>
                    <a:pt x="75" y="419"/>
                  </a:cubicBezTo>
                  <a:lnTo>
                    <a:pt x="75" y="419"/>
                  </a:lnTo>
                  <a:cubicBezTo>
                    <a:pt x="73" y="402"/>
                    <a:pt x="81" y="384"/>
                    <a:pt x="97" y="376"/>
                  </a:cubicBezTo>
                  <a:lnTo>
                    <a:pt x="193" y="324"/>
                  </a:lnTo>
                  <a:lnTo>
                    <a:pt x="193" y="324"/>
                  </a:lnTo>
                  <a:cubicBezTo>
                    <a:pt x="193" y="324"/>
                    <a:pt x="154" y="310"/>
                    <a:pt x="135" y="299"/>
                  </a:cubicBezTo>
                  <a:lnTo>
                    <a:pt x="135" y="299"/>
                  </a:lnTo>
                  <a:cubicBezTo>
                    <a:pt x="75" y="267"/>
                    <a:pt x="0" y="176"/>
                    <a:pt x="145" y="0"/>
                  </a:cubicBez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2" name="Freeform 100">
              <a:extLst>
                <a:ext uri="{FF2B5EF4-FFF2-40B4-BE49-F238E27FC236}">
                  <a16:creationId xmlns:a16="http://schemas.microsoft.com/office/drawing/2014/main" id="{1A1C29ED-1945-9449-88B1-0DF6C519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8083" y="10197706"/>
              <a:ext cx="587745" cy="225211"/>
            </a:xfrm>
            <a:custGeom>
              <a:avLst/>
              <a:gdLst>
                <a:gd name="T0" fmla="*/ 419 w 471"/>
                <a:gd name="T1" fmla="*/ 34 h 183"/>
                <a:gd name="T2" fmla="*/ 419 w 471"/>
                <a:gd name="T3" fmla="*/ 34 h 183"/>
                <a:gd name="T4" fmla="*/ 357 w 471"/>
                <a:gd name="T5" fmla="*/ 53 h 183"/>
                <a:gd name="T6" fmla="*/ 357 w 471"/>
                <a:gd name="T7" fmla="*/ 53 h 183"/>
                <a:gd name="T8" fmla="*/ 283 w 471"/>
                <a:gd name="T9" fmla="*/ 28 h 183"/>
                <a:gd name="T10" fmla="*/ 247 w 471"/>
                <a:gd name="T11" fmla="*/ 0 h 183"/>
                <a:gd name="T12" fmla="*/ 181 w 471"/>
                <a:gd name="T13" fmla="*/ 82 h 183"/>
                <a:gd name="T14" fmla="*/ 98 w 471"/>
                <a:gd name="T15" fmla="*/ 82 h 183"/>
                <a:gd name="T16" fmla="*/ 81 w 471"/>
                <a:gd name="T17" fmla="*/ 85 h 183"/>
                <a:gd name="T18" fmla="*/ 81 w 471"/>
                <a:gd name="T19" fmla="*/ 85 h 183"/>
                <a:gd name="T20" fmla="*/ 11 w 471"/>
                <a:gd name="T21" fmla="*/ 137 h 183"/>
                <a:gd name="T22" fmla="*/ 11 w 471"/>
                <a:gd name="T23" fmla="*/ 137 h 183"/>
                <a:gd name="T24" fmla="*/ 0 w 471"/>
                <a:gd name="T25" fmla="*/ 182 h 183"/>
                <a:gd name="T26" fmla="*/ 290 w 471"/>
                <a:gd name="T27" fmla="*/ 182 h 183"/>
                <a:gd name="T28" fmla="*/ 294 w 471"/>
                <a:gd name="T29" fmla="*/ 150 h 183"/>
                <a:gd name="T30" fmla="*/ 326 w 471"/>
                <a:gd name="T31" fmla="*/ 182 h 183"/>
                <a:gd name="T32" fmla="*/ 470 w 471"/>
                <a:gd name="T33" fmla="*/ 182 h 183"/>
                <a:gd name="T34" fmla="*/ 470 w 471"/>
                <a:gd name="T35" fmla="*/ 137 h 183"/>
                <a:gd name="T36" fmla="*/ 470 w 471"/>
                <a:gd name="T37" fmla="*/ 0 h 183"/>
                <a:gd name="T38" fmla="*/ 419 w 471"/>
                <a:gd name="T39" fmla="*/ 3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1" h="183">
                  <a:moveTo>
                    <a:pt x="419" y="34"/>
                  </a:moveTo>
                  <a:lnTo>
                    <a:pt x="419" y="34"/>
                  </a:lnTo>
                  <a:cubicBezTo>
                    <a:pt x="400" y="46"/>
                    <a:pt x="379" y="52"/>
                    <a:pt x="357" y="53"/>
                  </a:cubicBezTo>
                  <a:lnTo>
                    <a:pt x="357" y="53"/>
                  </a:lnTo>
                  <a:cubicBezTo>
                    <a:pt x="331" y="53"/>
                    <a:pt x="304" y="45"/>
                    <a:pt x="283" y="28"/>
                  </a:cubicBezTo>
                  <a:lnTo>
                    <a:pt x="247" y="0"/>
                  </a:lnTo>
                  <a:lnTo>
                    <a:pt x="181" y="82"/>
                  </a:lnTo>
                  <a:lnTo>
                    <a:pt x="98" y="82"/>
                  </a:lnTo>
                  <a:lnTo>
                    <a:pt x="81" y="85"/>
                  </a:lnTo>
                  <a:lnTo>
                    <a:pt x="81" y="85"/>
                  </a:lnTo>
                  <a:cubicBezTo>
                    <a:pt x="50" y="90"/>
                    <a:pt x="24" y="110"/>
                    <a:pt x="11" y="137"/>
                  </a:cubicBezTo>
                  <a:lnTo>
                    <a:pt x="11" y="137"/>
                  </a:lnTo>
                  <a:cubicBezTo>
                    <a:pt x="3" y="150"/>
                    <a:pt x="0" y="166"/>
                    <a:pt x="0" y="182"/>
                  </a:cubicBezTo>
                  <a:lnTo>
                    <a:pt x="290" y="182"/>
                  </a:lnTo>
                  <a:lnTo>
                    <a:pt x="294" y="150"/>
                  </a:lnTo>
                  <a:lnTo>
                    <a:pt x="326" y="182"/>
                  </a:lnTo>
                  <a:lnTo>
                    <a:pt x="470" y="182"/>
                  </a:lnTo>
                  <a:lnTo>
                    <a:pt x="470" y="137"/>
                  </a:lnTo>
                  <a:lnTo>
                    <a:pt x="470" y="0"/>
                  </a:lnTo>
                  <a:lnTo>
                    <a:pt x="419" y="34"/>
                  </a:lnTo>
                </a:path>
              </a:pathLst>
            </a:custGeom>
            <a:solidFill>
              <a:srgbClr val="261A5F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3" name="Freeform 101">
              <a:extLst>
                <a:ext uri="{FF2B5EF4-FFF2-40B4-BE49-F238E27FC236}">
                  <a16:creationId xmlns:a16="http://schemas.microsoft.com/office/drawing/2014/main" id="{06E1604D-46B8-8B4E-866E-ADF69A36B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0054" y="10236159"/>
              <a:ext cx="565770" cy="170278"/>
            </a:xfrm>
            <a:custGeom>
              <a:avLst/>
              <a:gdLst>
                <a:gd name="T0" fmla="*/ 452 w 453"/>
                <a:gd name="T1" fmla="*/ 0 h 135"/>
                <a:gd name="T2" fmla="*/ 401 w 453"/>
                <a:gd name="T3" fmla="*/ 33 h 135"/>
                <a:gd name="T4" fmla="*/ 401 w 453"/>
                <a:gd name="T5" fmla="*/ 33 h 135"/>
                <a:gd name="T6" fmla="*/ 341 w 453"/>
                <a:gd name="T7" fmla="*/ 52 h 135"/>
                <a:gd name="T8" fmla="*/ 341 w 453"/>
                <a:gd name="T9" fmla="*/ 52 h 135"/>
                <a:gd name="T10" fmla="*/ 267 w 453"/>
                <a:gd name="T11" fmla="*/ 27 h 135"/>
                <a:gd name="T12" fmla="*/ 232 w 453"/>
                <a:gd name="T13" fmla="*/ 0 h 135"/>
                <a:gd name="T14" fmla="*/ 168 w 453"/>
                <a:gd name="T15" fmla="*/ 80 h 135"/>
                <a:gd name="T16" fmla="*/ 86 w 453"/>
                <a:gd name="T17" fmla="*/ 80 h 135"/>
                <a:gd name="T18" fmla="*/ 70 w 453"/>
                <a:gd name="T19" fmla="*/ 83 h 135"/>
                <a:gd name="T20" fmla="*/ 70 w 453"/>
                <a:gd name="T21" fmla="*/ 83 h 135"/>
                <a:gd name="T22" fmla="*/ 0 w 453"/>
                <a:gd name="T23" fmla="*/ 134 h 135"/>
                <a:gd name="T24" fmla="*/ 452 w 453"/>
                <a:gd name="T25" fmla="*/ 134 h 135"/>
                <a:gd name="T26" fmla="*/ 452 w 453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135">
                  <a:moveTo>
                    <a:pt x="452" y="0"/>
                  </a:moveTo>
                  <a:lnTo>
                    <a:pt x="401" y="33"/>
                  </a:lnTo>
                  <a:lnTo>
                    <a:pt x="401" y="33"/>
                  </a:lnTo>
                  <a:cubicBezTo>
                    <a:pt x="382" y="45"/>
                    <a:pt x="362" y="51"/>
                    <a:pt x="341" y="52"/>
                  </a:cubicBezTo>
                  <a:lnTo>
                    <a:pt x="341" y="52"/>
                  </a:lnTo>
                  <a:cubicBezTo>
                    <a:pt x="314" y="52"/>
                    <a:pt x="288" y="43"/>
                    <a:pt x="267" y="27"/>
                  </a:cubicBezTo>
                  <a:lnTo>
                    <a:pt x="232" y="0"/>
                  </a:lnTo>
                  <a:lnTo>
                    <a:pt x="168" y="80"/>
                  </a:lnTo>
                  <a:lnTo>
                    <a:pt x="86" y="80"/>
                  </a:lnTo>
                  <a:lnTo>
                    <a:pt x="70" y="83"/>
                  </a:lnTo>
                  <a:lnTo>
                    <a:pt x="70" y="83"/>
                  </a:lnTo>
                  <a:cubicBezTo>
                    <a:pt x="39" y="88"/>
                    <a:pt x="13" y="108"/>
                    <a:pt x="0" y="134"/>
                  </a:cubicBezTo>
                  <a:lnTo>
                    <a:pt x="452" y="134"/>
                  </a:lnTo>
                  <a:lnTo>
                    <a:pt x="452" y="0"/>
                  </a:lnTo>
                </a:path>
              </a:pathLst>
            </a:custGeom>
            <a:solidFill>
              <a:srgbClr val="6DD2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479119F-6716-CC4A-A2FE-1773F5448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9070" y="10258132"/>
              <a:ext cx="575512" cy="202015"/>
            </a:xfrm>
            <a:custGeom>
              <a:avLst/>
              <a:gdLst>
                <a:gd name="connsiteX0" fmla="*/ 12456 w 575512"/>
                <a:gd name="connsiteY0" fmla="*/ 148307 h 202015"/>
                <a:gd name="connsiteX1" fmla="*/ 575512 w 575512"/>
                <a:gd name="connsiteY1" fmla="*/ 148307 h 202015"/>
                <a:gd name="connsiteX2" fmla="*/ 575512 w 575512"/>
                <a:gd name="connsiteY2" fmla="*/ 202015 h 202015"/>
                <a:gd name="connsiteX3" fmla="*/ 398622 w 575512"/>
                <a:gd name="connsiteY3" fmla="*/ 202015 h 202015"/>
                <a:gd name="connsiteX4" fmla="*/ 358760 w 575512"/>
                <a:gd name="connsiteY4" fmla="*/ 164175 h 202015"/>
                <a:gd name="connsiteX5" fmla="*/ 353778 w 575512"/>
                <a:gd name="connsiteY5" fmla="*/ 202015 h 202015"/>
                <a:gd name="connsiteX6" fmla="*/ 0 w 575512"/>
                <a:gd name="connsiteY6" fmla="*/ 202015 h 202015"/>
                <a:gd name="connsiteX7" fmla="*/ 12456 w 575512"/>
                <a:gd name="connsiteY7" fmla="*/ 148307 h 202015"/>
                <a:gd name="connsiteX8" fmla="*/ 211688 w 575512"/>
                <a:gd name="connsiteY8" fmla="*/ 43943 h 202015"/>
                <a:gd name="connsiteX9" fmla="*/ 282674 w 575512"/>
                <a:gd name="connsiteY9" fmla="*/ 43943 h 202015"/>
                <a:gd name="connsiteX10" fmla="*/ 295350 w 575512"/>
                <a:gd name="connsiteY10" fmla="*/ 56427 h 202015"/>
                <a:gd name="connsiteX11" fmla="*/ 282674 w 575512"/>
                <a:gd name="connsiteY11" fmla="*/ 70159 h 202015"/>
                <a:gd name="connsiteX12" fmla="*/ 211688 w 575512"/>
                <a:gd name="connsiteY12" fmla="*/ 70159 h 202015"/>
                <a:gd name="connsiteX13" fmla="*/ 197746 w 575512"/>
                <a:gd name="connsiteY13" fmla="*/ 56427 h 202015"/>
                <a:gd name="connsiteX14" fmla="*/ 211688 w 575512"/>
                <a:gd name="connsiteY14" fmla="*/ 43943 h 202015"/>
                <a:gd name="connsiteX15" fmla="*/ 233660 w 575512"/>
                <a:gd name="connsiteY15" fmla="*/ 0 h 202015"/>
                <a:gd name="connsiteX16" fmla="*/ 303378 w 575512"/>
                <a:gd name="connsiteY16" fmla="*/ 0 h 202015"/>
                <a:gd name="connsiteX17" fmla="*/ 317322 w 575512"/>
                <a:gd name="connsiteY17" fmla="*/ 13135 h 202015"/>
                <a:gd name="connsiteX18" fmla="*/ 303378 w 575512"/>
                <a:gd name="connsiteY18" fmla="*/ 26270 h 202015"/>
                <a:gd name="connsiteX19" fmla="*/ 233660 w 575512"/>
                <a:gd name="connsiteY19" fmla="*/ 26270 h 202015"/>
                <a:gd name="connsiteX20" fmla="*/ 219718 w 575512"/>
                <a:gd name="connsiteY20" fmla="*/ 13135 h 202015"/>
                <a:gd name="connsiteX21" fmla="*/ 233660 w 575512"/>
                <a:gd name="connsiteY21" fmla="*/ 0 h 20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5512" h="202015">
                  <a:moveTo>
                    <a:pt x="12456" y="148307"/>
                  </a:moveTo>
                  <a:lnTo>
                    <a:pt x="575512" y="148307"/>
                  </a:lnTo>
                  <a:lnTo>
                    <a:pt x="575512" y="202015"/>
                  </a:lnTo>
                  <a:lnTo>
                    <a:pt x="398622" y="202015"/>
                  </a:lnTo>
                  <a:lnTo>
                    <a:pt x="358760" y="164175"/>
                  </a:lnTo>
                  <a:lnTo>
                    <a:pt x="353778" y="202015"/>
                  </a:lnTo>
                  <a:lnTo>
                    <a:pt x="0" y="202015"/>
                  </a:lnTo>
                  <a:cubicBezTo>
                    <a:pt x="0" y="182485"/>
                    <a:pt x="3738" y="165396"/>
                    <a:pt x="12456" y="148307"/>
                  </a:cubicBezTo>
                  <a:close/>
                  <a:moveTo>
                    <a:pt x="211688" y="43943"/>
                  </a:moveTo>
                  <a:lnTo>
                    <a:pt x="282674" y="43943"/>
                  </a:lnTo>
                  <a:cubicBezTo>
                    <a:pt x="289012" y="43943"/>
                    <a:pt x="295350" y="50185"/>
                    <a:pt x="295350" y="56427"/>
                  </a:cubicBezTo>
                  <a:cubicBezTo>
                    <a:pt x="295350" y="63917"/>
                    <a:pt x="289012" y="70159"/>
                    <a:pt x="282674" y="70159"/>
                  </a:cubicBezTo>
                  <a:lnTo>
                    <a:pt x="211688" y="70159"/>
                  </a:lnTo>
                  <a:cubicBezTo>
                    <a:pt x="204082" y="70159"/>
                    <a:pt x="197746" y="63917"/>
                    <a:pt x="197746" y="56427"/>
                  </a:cubicBezTo>
                  <a:cubicBezTo>
                    <a:pt x="197746" y="50185"/>
                    <a:pt x="204082" y="43943"/>
                    <a:pt x="211688" y="43943"/>
                  </a:cubicBezTo>
                  <a:close/>
                  <a:moveTo>
                    <a:pt x="233660" y="0"/>
                  </a:moveTo>
                  <a:lnTo>
                    <a:pt x="303378" y="0"/>
                  </a:lnTo>
                  <a:cubicBezTo>
                    <a:pt x="310984" y="0"/>
                    <a:pt x="317322" y="5970"/>
                    <a:pt x="317322" y="13135"/>
                  </a:cubicBezTo>
                  <a:cubicBezTo>
                    <a:pt x="317322" y="20299"/>
                    <a:pt x="310984" y="26270"/>
                    <a:pt x="303378" y="26270"/>
                  </a:cubicBezTo>
                  <a:lnTo>
                    <a:pt x="233660" y="26270"/>
                  </a:lnTo>
                  <a:cubicBezTo>
                    <a:pt x="226054" y="26270"/>
                    <a:pt x="219718" y="20299"/>
                    <a:pt x="219718" y="13135"/>
                  </a:cubicBezTo>
                  <a:cubicBezTo>
                    <a:pt x="219718" y="5970"/>
                    <a:pt x="226054" y="0"/>
                    <a:pt x="233660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22C31826-0429-D54E-B445-16D1BB31B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4703" y="8269688"/>
              <a:ext cx="186759" cy="417463"/>
            </a:xfrm>
            <a:custGeom>
              <a:avLst/>
              <a:gdLst>
                <a:gd name="T0" fmla="*/ 41 w 151"/>
                <a:gd name="T1" fmla="*/ 0 h 335"/>
                <a:gd name="T2" fmla="*/ 150 w 151"/>
                <a:gd name="T3" fmla="*/ 134 h 335"/>
                <a:gd name="T4" fmla="*/ 66 w 151"/>
                <a:gd name="T5" fmla="*/ 334 h 335"/>
                <a:gd name="T6" fmla="*/ 66 w 151"/>
                <a:gd name="T7" fmla="*/ 334 h 335"/>
                <a:gd name="T8" fmla="*/ 41 w 151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35">
                  <a:moveTo>
                    <a:pt x="41" y="0"/>
                  </a:moveTo>
                  <a:lnTo>
                    <a:pt x="150" y="134"/>
                  </a:lnTo>
                  <a:lnTo>
                    <a:pt x="66" y="334"/>
                  </a:lnTo>
                  <a:lnTo>
                    <a:pt x="66" y="334"/>
                  </a:lnTo>
                  <a:cubicBezTo>
                    <a:pt x="66" y="334"/>
                    <a:pt x="0" y="165"/>
                    <a:pt x="41" y="0"/>
                  </a:cubicBez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0C389ADA-32C9-3541-AA06-5109D23B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3151" y="8269686"/>
              <a:ext cx="148311" cy="197746"/>
            </a:xfrm>
            <a:custGeom>
              <a:avLst/>
              <a:gdLst>
                <a:gd name="T0" fmla="*/ 117 w 118"/>
                <a:gd name="T1" fmla="*/ 134 h 160"/>
                <a:gd name="T2" fmla="*/ 106 w 118"/>
                <a:gd name="T3" fmla="*/ 159 h 160"/>
                <a:gd name="T4" fmla="*/ 106 w 118"/>
                <a:gd name="T5" fmla="*/ 159 h 160"/>
                <a:gd name="T6" fmla="*/ 0 w 118"/>
                <a:gd name="T7" fmla="*/ 44 h 160"/>
                <a:gd name="T8" fmla="*/ 0 w 118"/>
                <a:gd name="T9" fmla="*/ 44 h 160"/>
                <a:gd name="T10" fmla="*/ 8 w 118"/>
                <a:gd name="T11" fmla="*/ 0 h 160"/>
                <a:gd name="T12" fmla="*/ 117 w 118"/>
                <a:gd name="T13" fmla="*/ 13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60">
                  <a:moveTo>
                    <a:pt x="117" y="134"/>
                  </a:moveTo>
                  <a:lnTo>
                    <a:pt x="106" y="159"/>
                  </a:lnTo>
                  <a:lnTo>
                    <a:pt x="106" y="159"/>
                  </a:lnTo>
                  <a:cubicBezTo>
                    <a:pt x="74" y="117"/>
                    <a:pt x="38" y="79"/>
                    <a:pt x="0" y="44"/>
                  </a:cubicBezTo>
                  <a:lnTo>
                    <a:pt x="0" y="44"/>
                  </a:lnTo>
                  <a:cubicBezTo>
                    <a:pt x="2" y="29"/>
                    <a:pt x="5" y="14"/>
                    <a:pt x="8" y="0"/>
                  </a:cubicBezTo>
                  <a:lnTo>
                    <a:pt x="117" y="134"/>
                  </a:lnTo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05E7D98-5CCD-F847-8645-1215A9DB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9069" y="8017011"/>
              <a:ext cx="130618" cy="141518"/>
            </a:xfrm>
            <a:custGeom>
              <a:avLst/>
              <a:gdLst>
                <a:gd name="connsiteX0" fmla="*/ 2442 w 130618"/>
                <a:gd name="connsiteY0" fmla="*/ 93380 h 141518"/>
                <a:gd name="connsiteX1" fmla="*/ 75680 w 130618"/>
                <a:gd name="connsiteY1" fmla="*/ 136314 h 141518"/>
                <a:gd name="connsiteX2" fmla="*/ 119624 w 130618"/>
                <a:gd name="connsiteY2" fmla="*/ 136314 h 141518"/>
                <a:gd name="connsiteX3" fmla="*/ 119624 w 130618"/>
                <a:gd name="connsiteY3" fmla="*/ 141518 h 141518"/>
                <a:gd name="connsiteX4" fmla="*/ 74460 w 130618"/>
                <a:gd name="connsiteY4" fmla="*/ 141518 h 141518"/>
                <a:gd name="connsiteX5" fmla="*/ 0 w 130618"/>
                <a:gd name="connsiteY5" fmla="*/ 98584 h 141518"/>
                <a:gd name="connsiteX6" fmla="*/ 4908 w 130618"/>
                <a:gd name="connsiteY6" fmla="*/ 43945 h 141518"/>
                <a:gd name="connsiteX7" fmla="*/ 68718 w 130618"/>
                <a:gd name="connsiteY7" fmla="*/ 94501 h 141518"/>
                <a:gd name="connsiteX8" fmla="*/ 114122 w 130618"/>
                <a:gd name="connsiteY8" fmla="*/ 96967 h 141518"/>
                <a:gd name="connsiteX9" fmla="*/ 114122 w 130618"/>
                <a:gd name="connsiteY9" fmla="*/ 103132 h 141518"/>
                <a:gd name="connsiteX10" fmla="*/ 66264 w 130618"/>
                <a:gd name="connsiteY10" fmla="*/ 100666 h 141518"/>
                <a:gd name="connsiteX11" fmla="*/ 0 w 130618"/>
                <a:gd name="connsiteY11" fmla="*/ 48877 h 141518"/>
                <a:gd name="connsiteX12" fmla="*/ 53070 w 130618"/>
                <a:gd name="connsiteY12" fmla="*/ 0 h 141518"/>
                <a:gd name="connsiteX13" fmla="*/ 95480 w 130618"/>
                <a:gd name="connsiteY13" fmla="*/ 56151 h 141518"/>
                <a:gd name="connsiteX14" fmla="*/ 130618 w 130618"/>
                <a:gd name="connsiteY14" fmla="*/ 58592 h 141518"/>
                <a:gd name="connsiteX15" fmla="*/ 129406 w 130618"/>
                <a:gd name="connsiteY15" fmla="*/ 64696 h 141518"/>
                <a:gd name="connsiteX16" fmla="*/ 91844 w 130618"/>
                <a:gd name="connsiteY16" fmla="*/ 62254 h 141518"/>
                <a:gd name="connsiteX17" fmla="*/ 49434 w 130618"/>
                <a:gd name="connsiteY17" fmla="*/ 3662 h 14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618" h="141518">
                  <a:moveTo>
                    <a:pt x="2442" y="93380"/>
                  </a:moveTo>
                  <a:lnTo>
                    <a:pt x="75680" y="136314"/>
                  </a:lnTo>
                  <a:lnTo>
                    <a:pt x="119624" y="136314"/>
                  </a:lnTo>
                  <a:lnTo>
                    <a:pt x="119624" y="141518"/>
                  </a:lnTo>
                  <a:lnTo>
                    <a:pt x="74460" y="141518"/>
                  </a:lnTo>
                  <a:lnTo>
                    <a:pt x="0" y="98584"/>
                  </a:lnTo>
                  <a:close/>
                  <a:moveTo>
                    <a:pt x="4908" y="43945"/>
                  </a:moveTo>
                  <a:lnTo>
                    <a:pt x="68718" y="94501"/>
                  </a:lnTo>
                  <a:lnTo>
                    <a:pt x="114122" y="96967"/>
                  </a:lnTo>
                  <a:lnTo>
                    <a:pt x="114122" y="103132"/>
                  </a:lnTo>
                  <a:lnTo>
                    <a:pt x="66264" y="100666"/>
                  </a:lnTo>
                  <a:lnTo>
                    <a:pt x="0" y="48877"/>
                  </a:lnTo>
                  <a:close/>
                  <a:moveTo>
                    <a:pt x="53070" y="0"/>
                  </a:moveTo>
                  <a:lnTo>
                    <a:pt x="95480" y="56151"/>
                  </a:lnTo>
                  <a:lnTo>
                    <a:pt x="130618" y="58592"/>
                  </a:lnTo>
                  <a:lnTo>
                    <a:pt x="129406" y="64696"/>
                  </a:lnTo>
                  <a:lnTo>
                    <a:pt x="91844" y="62254"/>
                  </a:lnTo>
                  <a:lnTo>
                    <a:pt x="49434" y="3662"/>
                  </a:ln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8" name="Freeform 110">
              <a:extLst>
                <a:ext uri="{FF2B5EF4-FFF2-40B4-BE49-F238E27FC236}">
                  <a16:creationId xmlns:a16="http://schemas.microsoft.com/office/drawing/2014/main" id="{65CA41FF-E6F7-9747-9B5A-321000E4D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5418" y="6083501"/>
              <a:ext cx="1417178" cy="2246609"/>
            </a:xfrm>
            <a:custGeom>
              <a:avLst/>
              <a:gdLst>
                <a:gd name="T0" fmla="*/ 1138 w 1139"/>
                <a:gd name="T1" fmla="*/ 1803 h 1804"/>
                <a:gd name="T2" fmla="*/ 1078 w 1139"/>
                <a:gd name="T3" fmla="*/ 1803 h 1804"/>
                <a:gd name="T4" fmla="*/ 1078 w 1139"/>
                <a:gd name="T5" fmla="*/ 242 h 1804"/>
                <a:gd name="T6" fmla="*/ 1078 w 1139"/>
                <a:gd name="T7" fmla="*/ 242 h 1804"/>
                <a:gd name="T8" fmla="*/ 896 w 1139"/>
                <a:gd name="T9" fmla="*/ 59 h 1804"/>
                <a:gd name="T10" fmla="*/ 241 w 1139"/>
                <a:gd name="T11" fmla="*/ 59 h 1804"/>
                <a:gd name="T12" fmla="*/ 241 w 1139"/>
                <a:gd name="T13" fmla="*/ 59 h 1804"/>
                <a:gd name="T14" fmla="*/ 59 w 1139"/>
                <a:gd name="T15" fmla="*/ 242 h 1804"/>
                <a:gd name="T16" fmla="*/ 59 w 1139"/>
                <a:gd name="T17" fmla="*/ 667 h 1804"/>
                <a:gd name="T18" fmla="*/ 0 w 1139"/>
                <a:gd name="T19" fmla="*/ 667 h 1804"/>
                <a:gd name="T20" fmla="*/ 0 w 1139"/>
                <a:gd name="T21" fmla="*/ 242 h 1804"/>
                <a:gd name="T22" fmla="*/ 0 w 1139"/>
                <a:gd name="T23" fmla="*/ 242 h 1804"/>
                <a:gd name="T24" fmla="*/ 241 w 1139"/>
                <a:gd name="T25" fmla="*/ 0 h 1804"/>
                <a:gd name="T26" fmla="*/ 896 w 1139"/>
                <a:gd name="T27" fmla="*/ 0 h 1804"/>
                <a:gd name="T28" fmla="*/ 896 w 1139"/>
                <a:gd name="T29" fmla="*/ 0 h 1804"/>
                <a:gd name="T30" fmla="*/ 1138 w 1139"/>
                <a:gd name="T31" fmla="*/ 242 h 1804"/>
                <a:gd name="T32" fmla="*/ 1138 w 1139"/>
                <a:gd name="T33" fmla="*/ 1803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9" h="1804">
                  <a:moveTo>
                    <a:pt x="1138" y="1803"/>
                  </a:moveTo>
                  <a:lnTo>
                    <a:pt x="1078" y="1803"/>
                  </a:lnTo>
                  <a:lnTo>
                    <a:pt x="1078" y="242"/>
                  </a:lnTo>
                  <a:lnTo>
                    <a:pt x="1078" y="242"/>
                  </a:lnTo>
                  <a:cubicBezTo>
                    <a:pt x="1078" y="141"/>
                    <a:pt x="997" y="59"/>
                    <a:pt x="896" y="59"/>
                  </a:cubicBezTo>
                  <a:lnTo>
                    <a:pt x="241" y="59"/>
                  </a:lnTo>
                  <a:lnTo>
                    <a:pt x="241" y="59"/>
                  </a:lnTo>
                  <a:cubicBezTo>
                    <a:pt x="140" y="59"/>
                    <a:pt x="59" y="141"/>
                    <a:pt x="59" y="242"/>
                  </a:cubicBezTo>
                  <a:lnTo>
                    <a:pt x="59" y="667"/>
                  </a:lnTo>
                  <a:lnTo>
                    <a:pt x="0" y="667"/>
                  </a:lnTo>
                  <a:lnTo>
                    <a:pt x="0" y="242"/>
                  </a:lnTo>
                  <a:lnTo>
                    <a:pt x="0" y="242"/>
                  </a:lnTo>
                  <a:cubicBezTo>
                    <a:pt x="0" y="108"/>
                    <a:pt x="108" y="0"/>
                    <a:pt x="241" y="0"/>
                  </a:cubicBezTo>
                  <a:lnTo>
                    <a:pt x="896" y="0"/>
                  </a:lnTo>
                  <a:lnTo>
                    <a:pt x="896" y="0"/>
                  </a:lnTo>
                  <a:cubicBezTo>
                    <a:pt x="1029" y="0"/>
                    <a:pt x="1138" y="108"/>
                    <a:pt x="1138" y="242"/>
                  </a:cubicBezTo>
                  <a:lnTo>
                    <a:pt x="1138" y="1803"/>
                  </a:lnTo>
                </a:path>
              </a:pathLst>
            </a:custGeom>
            <a:solidFill>
              <a:srgbClr val="261A5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AAF8CB44-E59C-1244-AF21-62E01D646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3038" y="5852795"/>
              <a:ext cx="3411112" cy="2922242"/>
            </a:xfrm>
            <a:custGeom>
              <a:avLst/>
              <a:gdLst>
                <a:gd name="T0" fmla="*/ 2497 w 2739"/>
                <a:gd name="T1" fmla="*/ 0 h 2345"/>
                <a:gd name="T2" fmla="*/ 1616 w 2739"/>
                <a:gd name="T3" fmla="*/ 0 h 2345"/>
                <a:gd name="T4" fmla="*/ 1616 w 2739"/>
                <a:gd name="T5" fmla="*/ 0 h 2345"/>
                <a:gd name="T6" fmla="*/ 1374 w 2739"/>
                <a:gd name="T7" fmla="*/ 242 h 2345"/>
                <a:gd name="T8" fmla="*/ 1374 w 2739"/>
                <a:gd name="T9" fmla="*/ 1054 h 2345"/>
                <a:gd name="T10" fmla="*/ 241 w 2739"/>
                <a:gd name="T11" fmla="*/ 1054 h 2345"/>
                <a:gd name="T12" fmla="*/ 241 w 2739"/>
                <a:gd name="T13" fmla="*/ 1054 h 2345"/>
                <a:gd name="T14" fmla="*/ 0 w 2739"/>
                <a:gd name="T15" fmla="*/ 1296 h 2345"/>
                <a:gd name="T16" fmla="*/ 0 w 2739"/>
                <a:gd name="T17" fmla="*/ 1682 h 2345"/>
                <a:gd name="T18" fmla="*/ 59 w 2739"/>
                <a:gd name="T19" fmla="*/ 1682 h 2345"/>
                <a:gd name="T20" fmla="*/ 59 w 2739"/>
                <a:gd name="T21" fmla="*/ 1296 h 2345"/>
                <a:gd name="T22" fmla="*/ 59 w 2739"/>
                <a:gd name="T23" fmla="*/ 1296 h 2345"/>
                <a:gd name="T24" fmla="*/ 241 w 2739"/>
                <a:gd name="T25" fmla="*/ 1114 h 2345"/>
                <a:gd name="T26" fmla="*/ 1374 w 2739"/>
                <a:gd name="T27" fmla="*/ 1114 h 2345"/>
                <a:gd name="T28" fmla="*/ 1374 w 2739"/>
                <a:gd name="T29" fmla="*/ 2344 h 2345"/>
                <a:gd name="T30" fmla="*/ 1433 w 2739"/>
                <a:gd name="T31" fmla="*/ 2344 h 2345"/>
                <a:gd name="T32" fmla="*/ 1433 w 2739"/>
                <a:gd name="T33" fmla="*/ 242 h 2345"/>
                <a:gd name="T34" fmla="*/ 1433 w 2739"/>
                <a:gd name="T35" fmla="*/ 242 h 2345"/>
                <a:gd name="T36" fmla="*/ 1616 w 2739"/>
                <a:gd name="T37" fmla="*/ 59 h 2345"/>
                <a:gd name="T38" fmla="*/ 2497 w 2739"/>
                <a:gd name="T39" fmla="*/ 59 h 2345"/>
                <a:gd name="T40" fmla="*/ 2497 w 2739"/>
                <a:gd name="T41" fmla="*/ 59 h 2345"/>
                <a:gd name="T42" fmla="*/ 2679 w 2739"/>
                <a:gd name="T43" fmla="*/ 242 h 2345"/>
                <a:gd name="T44" fmla="*/ 2679 w 2739"/>
                <a:gd name="T45" fmla="*/ 865 h 2345"/>
                <a:gd name="T46" fmla="*/ 2738 w 2739"/>
                <a:gd name="T47" fmla="*/ 865 h 2345"/>
                <a:gd name="T48" fmla="*/ 2738 w 2739"/>
                <a:gd name="T49" fmla="*/ 242 h 2345"/>
                <a:gd name="T50" fmla="*/ 2738 w 2739"/>
                <a:gd name="T51" fmla="*/ 242 h 2345"/>
                <a:gd name="T52" fmla="*/ 2497 w 2739"/>
                <a:gd name="T53" fmla="*/ 0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9" h="2345">
                  <a:moveTo>
                    <a:pt x="2497" y="0"/>
                  </a:moveTo>
                  <a:lnTo>
                    <a:pt x="1616" y="0"/>
                  </a:lnTo>
                  <a:lnTo>
                    <a:pt x="1616" y="0"/>
                  </a:lnTo>
                  <a:cubicBezTo>
                    <a:pt x="1482" y="0"/>
                    <a:pt x="1374" y="109"/>
                    <a:pt x="1374" y="242"/>
                  </a:cubicBezTo>
                  <a:lnTo>
                    <a:pt x="1374" y="1054"/>
                  </a:lnTo>
                  <a:lnTo>
                    <a:pt x="241" y="1054"/>
                  </a:lnTo>
                  <a:lnTo>
                    <a:pt x="241" y="1054"/>
                  </a:lnTo>
                  <a:cubicBezTo>
                    <a:pt x="108" y="1054"/>
                    <a:pt x="0" y="1162"/>
                    <a:pt x="0" y="1296"/>
                  </a:cubicBezTo>
                  <a:lnTo>
                    <a:pt x="0" y="1682"/>
                  </a:lnTo>
                  <a:lnTo>
                    <a:pt x="59" y="1682"/>
                  </a:lnTo>
                  <a:lnTo>
                    <a:pt x="59" y="1296"/>
                  </a:lnTo>
                  <a:lnTo>
                    <a:pt x="59" y="1296"/>
                  </a:lnTo>
                  <a:cubicBezTo>
                    <a:pt x="59" y="1195"/>
                    <a:pt x="141" y="1114"/>
                    <a:pt x="241" y="1114"/>
                  </a:cubicBezTo>
                  <a:lnTo>
                    <a:pt x="1374" y="1114"/>
                  </a:lnTo>
                  <a:lnTo>
                    <a:pt x="1374" y="2344"/>
                  </a:lnTo>
                  <a:lnTo>
                    <a:pt x="1433" y="2344"/>
                  </a:lnTo>
                  <a:lnTo>
                    <a:pt x="1433" y="242"/>
                  </a:lnTo>
                  <a:lnTo>
                    <a:pt x="1433" y="242"/>
                  </a:lnTo>
                  <a:cubicBezTo>
                    <a:pt x="1433" y="141"/>
                    <a:pt x="1515" y="59"/>
                    <a:pt x="1616" y="59"/>
                  </a:cubicBezTo>
                  <a:lnTo>
                    <a:pt x="2497" y="59"/>
                  </a:lnTo>
                  <a:lnTo>
                    <a:pt x="2497" y="59"/>
                  </a:lnTo>
                  <a:cubicBezTo>
                    <a:pt x="2598" y="59"/>
                    <a:pt x="2679" y="141"/>
                    <a:pt x="2679" y="242"/>
                  </a:cubicBezTo>
                  <a:lnTo>
                    <a:pt x="2679" y="865"/>
                  </a:lnTo>
                  <a:lnTo>
                    <a:pt x="2738" y="865"/>
                  </a:lnTo>
                  <a:lnTo>
                    <a:pt x="2738" y="242"/>
                  </a:lnTo>
                  <a:lnTo>
                    <a:pt x="2738" y="242"/>
                  </a:lnTo>
                  <a:cubicBezTo>
                    <a:pt x="2738" y="109"/>
                    <a:pt x="2630" y="0"/>
                    <a:pt x="2497" y="0"/>
                  </a:cubicBezTo>
                </a:path>
              </a:pathLst>
            </a:custGeom>
            <a:solidFill>
              <a:srgbClr val="261A5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0" name="Freeform 112">
              <a:extLst>
                <a:ext uri="{FF2B5EF4-FFF2-40B4-BE49-F238E27FC236}">
                  <a16:creationId xmlns:a16="http://schemas.microsoft.com/office/drawing/2014/main" id="{CF97E391-5D92-9C4C-A336-97B1F849E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338" y="6187865"/>
              <a:ext cx="1999429" cy="1768724"/>
            </a:xfrm>
            <a:custGeom>
              <a:avLst/>
              <a:gdLst>
                <a:gd name="T0" fmla="*/ 1606 w 1607"/>
                <a:gd name="T1" fmla="*/ 1419 h 1420"/>
                <a:gd name="T2" fmla="*/ 1547 w 1607"/>
                <a:gd name="T3" fmla="*/ 1419 h 1420"/>
                <a:gd name="T4" fmla="*/ 1547 w 1607"/>
                <a:gd name="T5" fmla="*/ 242 h 1420"/>
                <a:gd name="T6" fmla="*/ 1547 w 1607"/>
                <a:gd name="T7" fmla="*/ 242 h 1420"/>
                <a:gd name="T8" fmla="*/ 1365 w 1607"/>
                <a:gd name="T9" fmla="*/ 59 h 1420"/>
                <a:gd name="T10" fmla="*/ 242 w 1607"/>
                <a:gd name="T11" fmla="*/ 59 h 1420"/>
                <a:gd name="T12" fmla="*/ 242 w 1607"/>
                <a:gd name="T13" fmla="*/ 59 h 1420"/>
                <a:gd name="T14" fmla="*/ 60 w 1607"/>
                <a:gd name="T15" fmla="*/ 242 h 1420"/>
                <a:gd name="T16" fmla="*/ 60 w 1607"/>
                <a:gd name="T17" fmla="*/ 477 h 1420"/>
                <a:gd name="T18" fmla="*/ 0 w 1607"/>
                <a:gd name="T19" fmla="*/ 477 h 1420"/>
                <a:gd name="T20" fmla="*/ 0 w 1607"/>
                <a:gd name="T21" fmla="*/ 242 h 1420"/>
                <a:gd name="T22" fmla="*/ 0 w 1607"/>
                <a:gd name="T23" fmla="*/ 242 h 1420"/>
                <a:gd name="T24" fmla="*/ 242 w 1607"/>
                <a:gd name="T25" fmla="*/ 0 h 1420"/>
                <a:gd name="T26" fmla="*/ 1365 w 1607"/>
                <a:gd name="T27" fmla="*/ 0 h 1420"/>
                <a:gd name="T28" fmla="*/ 1365 w 1607"/>
                <a:gd name="T29" fmla="*/ 0 h 1420"/>
                <a:gd name="T30" fmla="*/ 1606 w 1607"/>
                <a:gd name="T31" fmla="*/ 242 h 1420"/>
                <a:gd name="T32" fmla="*/ 1606 w 1607"/>
                <a:gd name="T33" fmla="*/ 1419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7" h="1420">
                  <a:moveTo>
                    <a:pt x="1606" y="1419"/>
                  </a:moveTo>
                  <a:lnTo>
                    <a:pt x="1547" y="1419"/>
                  </a:lnTo>
                  <a:lnTo>
                    <a:pt x="1547" y="242"/>
                  </a:lnTo>
                  <a:lnTo>
                    <a:pt x="1547" y="242"/>
                  </a:lnTo>
                  <a:cubicBezTo>
                    <a:pt x="1547" y="141"/>
                    <a:pt x="1465" y="59"/>
                    <a:pt x="1365" y="59"/>
                  </a:cubicBezTo>
                  <a:lnTo>
                    <a:pt x="242" y="59"/>
                  </a:lnTo>
                  <a:lnTo>
                    <a:pt x="242" y="59"/>
                  </a:lnTo>
                  <a:cubicBezTo>
                    <a:pt x="141" y="59"/>
                    <a:pt x="60" y="141"/>
                    <a:pt x="60" y="242"/>
                  </a:cubicBezTo>
                  <a:lnTo>
                    <a:pt x="60" y="477"/>
                  </a:lnTo>
                  <a:lnTo>
                    <a:pt x="0" y="477"/>
                  </a:lnTo>
                  <a:lnTo>
                    <a:pt x="0" y="242"/>
                  </a:lnTo>
                  <a:lnTo>
                    <a:pt x="0" y="242"/>
                  </a:lnTo>
                  <a:cubicBezTo>
                    <a:pt x="0" y="108"/>
                    <a:pt x="109" y="0"/>
                    <a:pt x="242" y="0"/>
                  </a:cubicBezTo>
                  <a:lnTo>
                    <a:pt x="1365" y="0"/>
                  </a:lnTo>
                  <a:lnTo>
                    <a:pt x="1365" y="0"/>
                  </a:lnTo>
                  <a:cubicBezTo>
                    <a:pt x="1498" y="0"/>
                    <a:pt x="1606" y="108"/>
                    <a:pt x="1606" y="242"/>
                  </a:cubicBezTo>
                  <a:lnTo>
                    <a:pt x="1606" y="1419"/>
                  </a:lnTo>
                </a:path>
              </a:pathLst>
            </a:custGeom>
            <a:solidFill>
              <a:srgbClr val="261A5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457146-2B8A-E64A-A8EC-6DE8B4E43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5417" y="6083501"/>
              <a:ext cx="1415920" cy="273410"/>
            </a:xfrm>
            <a:custGeom>
              <a:avLst/>
              <a:gdLst>
                <a:gd name="connsiteX0" fmla="*/ 1137034 w 1415920"/>
                <a:gd name="connsiteY0" fmla="*/ 0 h 273410"/>
                <a:gd name="connsiteX1" fmla="*/ 1415920 w 1415920"/>
                <a:gd name="connsiteY1" fmla="*/ 273410 h 273410"/>
                <a:gd name="connsiteX2" fmla="*/ 1341802 w 1415920"/>
                <a:gd name="connsiteY2" fmla="*/ 273410 h 273410"/>
                <a:gd name="connsiteX3" fmla="*/ 1137034 w 1415920"/>
                <a:gd name="connsiteY3" fmla="*/ 72992 h 273410"/>
                <a:gd name="connsiteX4" fmla="*/ 273410 w 1415920"/>
                <a:gd name="connsiteY4" fmla="*/ 0 h 273410"/>
                <a:gd name="connsiteX5" fmla="*/ 273410 w 1415920"/>
                <a:gd name="connsiteY5" fmla="*/ 74229 h 273410"/>
                <a:gd name="connsiteX6" fmla="*/ 72992 w 1415920"/>
                <a:gd name="connsiteY6" fmla="*/ 273410 h 273410"/>
                <a:gd name="connsiteX7" fmla="*/ 0 w 1415920"/>
                <a:gd name="connsiteY7" fmla="*/ 273410 h 273410"/>
                <a:gd name="connsiteX8" fmla="*/ 273410 w 1415920"/>
                <a:gd name="connsiteY8" fmla="*/ 0 h 27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5920" h="273410">
                  <a:moveTo>
                    <a:pt x="1137034" y="0"/>
                  </a:moveTo>
                  <a:cubicBezTo>
                    <a:pt x="1285272" y="11135"/>
                    <a:pt x="1404614" y="127427"/>
                    <a:pt x="1415920" y="273410"/>
                  </a:cubicBezTo>
                  <a:lnTo>
                    <a:pt x="1341802" y="273410"/>
                  </a:lnTo>
                  <a:cubicBezTo>
                    <a:pt x="1330496" y="168252"/>
                    <a:pt x="1243816" y="84126"/>
                    <a:pt x="1137034" y="72992"/>
                  </a:cubicBezTo>
                  <a:close/>
                  <a:moveTo>
                    <a:pt x="273410" y="0"/>
                  </a:moveTo>
                  <a:lnTo>
                    <a:pt x="273410" y="74229"/>
                  </a:lnTo>
                  <a:cubicBezTo>
                    <a:pt x="168252" y="85364"/>
                    <a:pt x="85364" y="168252"/>
                    <a:pt x="72992" y="273410"/>
                  </a:cubicBezTo>
                  <a:lnTo>
                    <a:pt x="0" y="273410"/>
                  </a:lnTo>
                  <a:cubicBezTo>
                    <a:pt x="11134" y="128664"/>
                    <a:pt x="128664" y="11135"/>
                    <a:pt x="273410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430CD47-A384-8F4F-8C1A-1AA49E994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339" y="6187865"/>
              <a:ext cx="2003668" cy="278902"/>
            </a:xfrm>
            <a:custGeom>
              <a:avLst/>
              <a:gdLst>
                <a:gd name="connsiteX0" fmla="*/ 1719288 w 2003668"/>
                <a:gd name="connsiteY0" fmla="*/ 0 h 278902"/>
                <a:gd name="connsiteX1" fmla="*/ 2003668 w 2003668"/>
                <a:gd name="connsiteY1" fmla="*/ 278902 h 278902"/>
                <a:gd name="connsiteX2" fmla="*/ 1928502 w 2003668"/>
                <a:gd name="connsiteY2" fmla="*/ 278902 h 278902"/>
                <a:gd name="connsiteX3" fmla="*/ 1719288 w 2003668"/>
                <a:gd name="connsiteY3" fmla="*/ 73134 h 278902"/>
                <a:gd name="connsiteX4" fmla="*/ 273410 w 2003668"/>
                <a:gd name="connsiteY4" fmla="*/ 0 h 278902"/>
                <a:gd name="connsiteX5" fmla="*/ 273410 w 2003668"/>
                <a:gd name="connsiteY5" fmla="*/ 74374 h 278902"/>
                <a:gd name="connsiteX6" fmla="*/ 72992 w 2003668"/>
                <a:gd name="connsiteY6" fmla="*/ 278902 h 278902"/>
                <a:gd name="connsiteX7" fmla="*/ 0 w 2003668"/>
                <a:gd name="connsiteY7" fmla="*/ 278902 h 278902"/>
                <a:gd name="connsiteX8" fmla="*/ 273410 w 2003668"/>
                <a:gd name="connsiteY8" fmla="*/ 0 h 2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668" h="278902">
                  <a:moveTo>
                    <a:pt x="1719288" y="0"/>
                  </a:moveTo>
                  <a:cubicBezTo>
                    <a:pt x="1872127" y="8677"/>
                    <a:pt x="1993646" y="128915"/>
                    <a:pt x="2003668" y="278902"/>
                  </a:cubicBezTo>
                  <a:lnTo>
                    <a:pt x="1928502" y="278902"/>
                  </a:lnTo>
                  <a:cubicBezTo>
                    <a:pt x="1919732" y="169820"/>
                    <a:pt x="1830785" y="81811"/>
                    <a:pt x="1719288" y="73134"/>
                  </a:cubicBezTo>
                  <a:close/>
                  <a:moveTo>
                    <a:pt x="273410" y="0"/>
                  </a:moveTo>
                  <a:lnTo>
                    <a:pt x="273410" y="74374"/>
                  </a:lnTo>
                  <a:cubicBezTo>
                    <a:pt x="167015" y="85530"/>
                    <a:pt x="81652" y="172299"/>
                    <a:pt x="72992" y="278902"/>
                  </a:cubicBezTo>
                  <a:lnTo>
                    <a:pt x="0" y="278902"/>
                  </a:lnTo>
                  <a:cubicBezTo>
                    <a:pt x="8660" y="131394"/>
                    <a:pt x="126189" y="12396"/>
                    <a:pt x="273410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786CAB4-2ADF-344A-BCB8-F7B19349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4022" y="5852794"/>
              <a:ext cx="3398892" cy="1531282"/>
            </a:xfrm>
            <a:custGeom>
              <a:avLst/>
              <a:gdLst>
                <a:gd name="connsiteX0" fmla="*/ 287757 w 3398892"/>
                <a:gd name="connsiteY0" fmla="*/ 1312811 h 1531282"/>
                <a:gd name="connsiteX1" fmla="*/ 344813 w 3398892"/>
                <a:gd name="connsiteY1" fmla="*/ 1312811 h 1531282"/>
                <a:gd name="connsiteX2" fmla="*/ 344813 w 3398892"/>
                <a:gd name="connsiteY2" fmla="*/ 1387715 h 1531282"/>
                <a:gd name="connsiteX3" fmla="*/ 287757 w 3398892"/>
                <a:gd name="connsiteY3" fmla="*/ 1387715 h 1531282"/>
                <a:gd name="connsiteX4" fmla="*/ 78141 w 3398892"/>
                <a:gd name="connsiteY4" fmla="*/ 1531280 h 1531282"/>
                <a:gd name="connsiteX5" fmla="*/ 0 w 3398892"/>
                <a:gd name="connsiteY5" fmla="*/ 1531280 h 1531282"/>
                <a:gd name="connsiteX6" fmla="*/ 287757 w 3398892"/>
                <a:gd name="connsiteY6" fmla="*/ 1312811 h 1531282"/>
                <a:gd name="connsiteX7" fmla="*/ 1699396 w 3398892"/>
                <a:gd name="connsiteY7" fmla="*/ 1148025 h 1531282"/>
                <a:gd name="connsiteX8" fmla="*/ 1772970 w 3398892"/>
                <a:gd name="connsiteY8" fmla="*/ 1148025 h 1531282"/>
                <a:gd name="connsiteX9" fmla="*/ 1772970 w 3398892"/>
                <a:gd name="connsiteY9" fmla="*/ 1531282 h 1531282"/>
                <a:gd name="connsiteX10" fmla="*/ 1699396 w 3398892"/>
                <a:gd name="connsiteY10" fmla="*/ 1531282 h 1531282"/>
                <a:gd name="connsiteX11" fmla="*/ 1699396 w 3398892"/>
                <a:gd name="connsiteY11" fmla="*/ 1387717 h 1531282"/>
                <a:gd name="connsiteX12" fmla="*/ 1543514 w 3398892"/>
                <a:gd name="connsiteY12" fmla="*/ 1387717 h 1531282"/>
                <a:gd name="connsiteX13" fmla="*/ 1543514 w 3398892"/>
                <a:gd name="connsiteY13" fmla="*/ 1312813 h 1531282"/>
                <a:gd name="connsiteX14" fmla="*/ 1699396 w 3398892"/>
                <a:gd name="connsiteY14" fmla="*/ 1312813 h 1531282"/>
                <a:gd name="connsiteX15" fmla="*/ 3130974 w 3398892"/>
                <a:gd name="connsiteY15" fmla="*/ 0 h 1531282"/>
                <a:gd name="connsiteX16" fmla="*/ 3398892 w 3398892"/>
                <a:gd name="connsiteY16" fmla="*/ 284380 h 1531282"/>
                <a:gd name="connsiteX17" fmla="*/ 3324814 w 3398892"/>
                <a:gd name="connsiteY17" fmla="*/ 284380 h 1531282"/>
                <a:gd name="connsiteX18" fmla="*/ 3130974 w 3398892"/>
                <a:gd name="connsiteY18" fmla="*/ 75167 h 1531282"/>
                <a:gd name="connsiteX19" fmla="*/ 1970722 w 3398892"/>
                <a:gd name="connsiteY19" fmla="*/ 0 h 1531282"/>
                <a:gd name="connsiteX20" fmla="*/ 1970722 w 3398892"/>
                <a:gd name="connsiteY20" fmla="*/ 75167 h 1531282"/>
                <a:gd name="connsiteX21" fmla="*/ 1775990 w 3398892"/>
                <a:gd name="connsiteY21" fmla="*/ 284380 h 1531282"/>
                <a:gd name="connsiteX22" fmla="*/ 1702810 w 3398892"/>
                <a:gd name="connsiteY22" fmla="*/ 284380 h 1531282"/>
                <a:gd name="connsiteX23" fmla="*/ 1970722 w 3398892"/>
                <a:gd name="connsiteY23" fmla="*/ 0 h 15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8892" h="1531282">
                  <a:moveTo>
                    <a:pt x="287757" y="1312811"/>
                  </a:moveTo>
                  <a:lnTo>
                    <a:pt x="344813" y="1312811"/>
                  </a:lnTo>
                  <a:lnTo>
                    <a:pt x="344813" y="1387715"/>
                  </a:lnTo>
                  <a:lnTo>
                    <a:pt x="287757" y="1387715"/>
                  </a:lnTo>
                  <a:cubicBezTo>
                    <a:pt x="192252" y="1387715"/>
                    <a:pt x="110390" y="1446389"/>
                    <a:pt x="78141" y="1531280"/>
                  </a:cubicBezTo>
                  <a:lnTo>
                    <a:pt x="0" y="1531280"/>
                  </a:lnTo>
                  <a:cubicBezTo>
                    <a:pt x="35970" y="1405192"/>
                    <a:pt x="151321" y="1312811"/>
                    <a:pt x="287757" y="1312811"/>
                  </a:cubicBezTo>
                  <a:close/>
                  <a:moveTo>
                    <a:pt x="1699396" y="1148025"/>
                  </a:moveTo>
                  <a:lnTo>
                    <a:pt x="1772970" y="1148025"/>
                  </a:lnTo>
                  <a:lnTo>
                    <a:pt x="1772970" y="1531282"/>
                  </a:lnTo>
                  <a:lnTo>
                    <a:pt x="1699396" y="1531282"/>
                  </a:lnTo>
                  <a:lnTo>
                    <a:pt x="1699396" y="1387717"/>
                  </a:lnTo>
                  <a:lnTo>
                    <a:pt x="1543514" y="1387717"/>
                  </a:lnTo>
                  <a:lnTo>
                    <a:pt x="1543514" y="1312813"/>
                  </a:lnTo>
                  <a:lnTo>
                    <a:pt x="1699396" y="1312813"/>
                  </a:lnTo>
                  <a:close/>
                  <a:moveTo>
                    <a:pt x="3130974" y="0"/>
                  </a:moveTo>
                  <a:cubicBezTo>
                    <a:pt x="3276662" y="15034"/>
                    <a:pt x="3391484" y="135300"/>
                    <a:pt x="3398892" y="284380"/>
                  </a:cubicBezTo>
                  <a:lnTo>
                    <a:pt x="3324814" y="284380"/>
                  </a:lnTo>
                  <a:cubicBezTo>
                    <a:pt x="3317406" y="176642"/>
                    <a:pt x="3235920" y="88947"/>
                    <a:pt x="3130974" y="75167"/>
                  </a:cubicBezTo>
                  <a:close/>
                  <a:moveTo>
                    <a:pt x="1970722" y="0"/>
                  </a:moveTo>
                  <a:lnTo>
                    <a:pt x="1970722" y="75167"/>
                  </a:lnTo>
                  <a:cubicBezTo>
                    <a:pt x="1865294" y="90200"/>
                    <a:pt x="1783432" y="176642"/>
                    <a:pt x="1775990" y="284380"/>
                  </a:cubicBezTo>
                  <a:lnTo>
                    <a:pt x="1702810" y="284380"/>
                  </a:lnTo>
                  <a:cubicBezTo>
                    <a:pt x="1710252" y="136553"/>
                    <a:pt x="1825604" y="16286"/>
                    <a:pt x="1970722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4" name="Freeform 121">
              <a:extLst>
                <a:ext uri="{FF2B5EF4-FFF2-40B4-BE49-F238E27FC236}">
                  <a16:creationId xmlns:a16="http://schemas.microsoft.com/office/drawing/2014/main" id="{9096A8EC-70B5-834F-B239-C974AD416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8796" y="8439969"/>
              <a:ext cx="1746753" cy="1702810"/>
            </a:xfrm>
            <a:custGeom>
              <a:avLst/>
              <a:gdLst>
                <a:gd name="T0" fmla="*/ 1205 w 1401"/>
                <a:gd name="T1" fmla="*/ 682 h 1365"/>
                <a:gd name="T2" fmla="*/ 978 w 1401"/>
                <a:gd name="T3" fmla="*/ 682 h 1365"/>
                <a:gd name="T4" fmla="*/ 978 w 1401"/>
                <a:gd name="T5" fmla="*/ 0 h 1365"/>
                <a:gd name="T6" fmla="*/ 423 w 1401"/>
                <a:gd name="T7" fmla="*/ 0 h 1365"/>
                <a:gd name="T8" fmla="*/ 423 w 1401"/>
                <a:gd name="T9" fmla="*/ 682 h 1365"/>
                <a:gd name="T10" fmla="*/ 195 w 1401"/>
                <a:gd name="T11" fmla="*/ 682 h 1365"/>
                <a:gd name="T12" fmla="*/ 0 w 1401"/>
                <a:gd name="T13" fmla="*/ 1364 h 1365"/>
                <a:gd name="T14" fmla="*/ 423 w 1401"/>
                <a:gd name="T15" fmla="*/ 1364 h 1365"/>
                <a:gd name="T16" fmla="*/ 978 w 1401"/>
                <a:gd name="T17" fmla="*/ 1364 h 1365"/>
                <a:gd name="T18" fmla="*/ 1400 w 1401"/>
                <a:gd name="T19" fmla="*/ 1364 h 1365"/>
                <a:gd name="T20" fmla="*/ 1205 w 1401"/>
                <a:gd name="T21" fmla="*/ 68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1" h="1365">
                  <a:moveTo>
                    <a:pt x="1205" y="682"/>
                  </a:moveTo>
                  <a:lnTo>
                    <a:pt x="978" y="682"/>
                  </a:lnTo>
                  <a:lnTo>
                    <a:pt x="978" y="0"/>
                  </a:lnTo>
                  <a:lnTo>
                    <a:pt x="423" y="0"/>
                  </a:lnTo>
                  <a:lnTo>
                    <a:pt x="423" y="682"/>
                  </a:lnTo>
                  <a:lnTo>
                    <a:pt x="195" y="682"/>
                  </a:lnTo>
                  <a:lnTo>
                    <a:pt x="0" y="1364"/>
                  </a:lnTo>
                  <a:lnTo>
                    <a:pt x="423" y="1364"/>
                  </a:lnTo>
                  <a:lnTo>
                    <a:pt x="978" y="1364"/>
                  </a:lnTo>
                  <a:lnTo>
                    <a:pt x="1400" y="1364"/>
                  </a:lnTo>
                  <a:lnTo>
                    <a:pt x="1205" y="682"/>
                  </a:ln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5" name="Freeform 122">
              <a:extLst>
                <a:ext uri="{FF2B5EF4-FFF2-40B4-BE49-F238E27FC236}">
                  <a16:creationId xmlns:a16="http://schemas.microsoft.com/office/drawing/2014/main" id="{760272F6-5E8D-984E-B9A7-0EA684DC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4847" y="8220249"/>
              <a:ext cx="1054644" cy="219717"/>
            </a:xfrm>
            <a:custGeom>
              <a:avLst/>
              <a:gdLst>
                <a:gd name="T0" fmla="*/ 846 w 847"/>
                <a:gd name="T1" fmla="*/ 0 h 176"/>
                <a:gd name="T2" fmla="*/ 0 w 847"/>
                <a:gd name="T3" fmla="*/ 0 h 176"/>
                <a:gd name="T4" fmla="*/ 0 w 847"/>
                <a:gd name="T5" fmla="*/ 175 h 176"/>
                <a:gd name="T6" fmla="*/ 846 w 847"/>
                <a:gd name="T7" fmla="*/ 175 h 176"/>
                <a:gd name="T8" fmla="*/ 846 w 847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76">
                  <a:moveTo>
                    <a:pt x="84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846" y="175"/>
                  </a:lnTo>
                  <a:lnTo>
                    <a:pt x="84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6" name="Freeform 123">
              <a:extLst>
                <a:ext uri="{FF2B5EF4-FFF2-40B4-BE49-F238E27FC236}">
                  <a16:creationId xmlns:a16="http://schemas.microsoft.com/office/drawing/2014/main" id="{2567E89E-ED98-1D4B-ABD2-5E241C3A8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047" y="8840953"/>
              <a:ext cx="1351262" cy="1202951"/>
            </a:xfrm>
            <a:custGeom>
              <a:avLst/>
              <a:gdLst>
                <a:gd name="T0" fmla="*/ 748 w 1084"/>
                <a:gd name="T1" fmla="*/ 465 h 966"/>
                <a:gd name="T2" fmla="*/ 748 w 1084"/>
                <a:gd name="T3" fmla="*/ 465 h 966"/>
                <a:gd name="T4" fmla="*/ 748 w 1084"/>
                <a:gd name="T5" fmla="*/ 49 h 966"/>
                <a:gd name="T6" fmla="*/ 748 w 1084"/>
                <a:gd name="T7" fmla="*/ 49 h 966"/>
                <a:gd name="T8" fmla="*/ 487 w 1084"/>
                <a:gd name="T9" fmla="*/ 127 h 966"/>
                <a:gd name="T10" fmla="*/ 487 w 1084"/>
                <a:gd name="T11" fmla="*/ 127 h 966"/>
                <a:gd name="T12" fmla="*/ 341 w 1084"/>
                <a:gd name="T13" fmla="*/ 249 h 966"/>
                <a:gd name="T14" fmla="*/ 341 w 1084"/>
                <a:gd name="T15" fmla="*/ 465 h 966"/>
                <a:gd name="T16" fmla="*/ 335 w 1084"/>
                <a:gd name="T17" fmla="*/ 465 h 966"/>
                <a:gd name="T18" fmla="*/ 335 w 1084"/>
                <a:gd name="T19" fmla="*/ 465 h 966"/>
                <a:gd name="T20" fmla="*/ 90 w 1084"/>
                <a:gd name="T21" fmla="*/ 650 h 966"/>
                <a:gd name="T22" fmla="*/ 0 w 1084"/>
                <a:gd name="T23" fmla="*/ 965 h 966"/>
                <a:gd name="T24" fmla="*/ 341 w 1084"/>
                <a:gd name="T25" fmla="*/ 965 h 966"/>
                <a:gd name="T26" fmla="*/ 748 w 1084"/>
                <a:gd name="T27" fmla="*/ 965 h 966"/>
                <a:gd name="T28" fmla="*/ 1083 w 1084"/>
                <a:gd name="T29" fmla="*/ 965 h 966"/>
                <a:gd name="T30" fmla="*/ 993 w 1084"/>
                <a:gd name="T31" fmla="*/ 650 h 966"/>
                <a:gd name="T32" fmla="*/ 993 w 1084"/>
                <a:gd name="T33" fmla="*/ 650 h 966"/>
                <a:gd name="T34" fmla="*/ 748 w 1084"/>
                <a:gd name="T35" fmla="*/ 465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4" h="966">
                  <a:moveTo>
                    <a:pt x="748" y="465"/>
                  </a:moveTo>
                  <a:lnTo>
                    <a:pt x="748" y="465"/>
                  </a:lnTo>
                  <a:lnTo>
                    <a:pt x="748" y="49"/>
                  </a:lnTo>
                  <a:lnTo>
                    <a:pt x="748" y="49"/>
                  </a:lnTo>
                  <a:cubicBezTo>
                    <a:pt x="686" y="27"/>
                    <a:pt x="557" y="0"/>
                    <a:pt x="487" y="127"/>
                  </a:cubicBezTo>
                  <a:lnTo>
                    <a:pt x="487" y="127"/>
                  </a:lnTo>
                  <a:cubicBezTo>
                    <a:pt x="448" y="199"/>
                    <a:pt x="393" y="233"/>
                    <a:pt x="341" y="249"/>
                  </a:cubicBezTo>
                  <a:lnTo>
                    <a:pt x="341" y="465"/>
                  </a:lnTo>
                  <a:lnTo>
                    <a:pt x="335" y="465"/>
                  </a:lnTo>
                  <a:lnTo>
                    <a:pt x="335" y="465"/>
                  </a:lnTo>
                  <a:cubicBezTo>
                    <a:pt x="221" y="465"/>
                    <a:pt x="122" y="540"/>
                    <a:pt x="90" y="650"/>
                  </a:cubicBezTo>
                  <a:lnTo>
                    <a:pt x="0" y="965"/>
                  </a:lnTo>
                  <a:lnTo>
                    <a:pt x="341" y="965"/>
                  </a:lnTo>
                  <a:lnTo>
                    <a:pt x="748" y="965"/>
                  </a:lnTo>
                  <a:lnTo>
                    <a:pt x="1083" y="965"/>
                  </a:lnTo>
                  <a:lnTo>
                    <a:pt x="993" y="650"/>
                  </a:lnTo>
                  <a:lnTo>
                    <a:pt x="993" y="650"/>
                  </a:lnTo>
                  <a:cubicBezTo>
                    <a:pt x="961" y="540"/>
                    <a:pt x="862" y="465"/>
                    <a:pt x="748" y="465"/>
                  </a:cubicBezTo>
                </a:path>
              </a:pathLst>
            </a:custGeom>
            <a:solidFill>
              <a:srgbClr val="FF73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DB27004-B0CB-274C-960B-5F24B35DE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5131" y="9522078"/>
              <a:ext cx="679890" cy="383237"/>
            </a:xfrm>
            <a:custGeom>
              <a:avLst/>
              <a:gdLst>
                <a:gd name="connsiteX0" fmla="*/ 249926 w 679890"/>
                <a:gd name="connsiteY0" fmla="*/ 302110 h 383237"/>
                <a:gd name="connsiteX1" fmla="*/ 289874 w 679890"/>
                <a:gd name="connsiteY1" fmla="*/ 342674 h 383237"/>
                <a:gd name="connsiteX2" fmla="*/ 249926 w 679890"/>
                <a:gd name="connsiteY2" fmla="*/ 383237 h 383237"/>
                <a:gd name="connsiteX3" fmla="*/ 208728 w 679890"/>
                <a:gd name="connsiteY3" fmla="*/ 342674 h 383237"/>
                <a:gd name="connsiteX4" fmla="*/ 249926 w 679890"/>
                <a:gd name="connsiteY4" fmla="*/ 302110 h 383237"/>
                <a:gd name="connsiteX5" fmla="*/ 89374 w 679890"/>
                <a:gd name="connsiteY5" fmla="*/ 137320 h 383237"/>
                <a:gd name="connsiteX6" fmla="*/ 180008 w 679890"/>
                <a:gd name="connsiteY6" fmla="*/ 227954 h 383237"/>
                <a:gd name="connsiteX7" fmla="*/ 89374 w 679890"/>
                <a:gd name="connsiteY7" fmla="*/ 317330 h 383237"/>
                <a:gd name="connsiteX8" fmla="*/ 0 w 679890"/>
                <a:gd name="connsiteY8" fmla="*/ 227954 h 383237"/>
                <a:gd name="connsiteX9" fmla="*/ 89374 w 679890"/>
                <a:gd name="connsiteY9" fmla="*/ 137320 h 383237"/>
                <a:gd name="connsiteX10" fmla="*/ 619468 w 679890"/>
                <a:gd name="connsiteY10" fmla="*/ 0 h 383237"/>
                <a:gd name="connsiteX11" fmla="*/ 679890 w 679890"/>
                <a:gd name="connsiteY11" fmla="*/ 60422 h 383237"/>
                <a:gd name="connsiteX12" fmla="*/ 619468 w 679890"/>
                <a:gd name="connsiteY12" fmla="*/ 119612 h 383237"/>
                <a:gd name="connsiteX13" fmla="*/ 560280 w 679890"/>
                <a:gd name="connsiteY13" fmla="*/ 60422 h 383237"/>
                <a:gd name="connsiteX14" fmla="*/ 619468 w 679890"/>
                <a:gd name="connsiteY14" fmla="*/ 0 h 38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890" h="383237">
                  <a:moveTo>
                    <a:pt x="249926" y="302110"/>
                  </a:moveTo>
                  <a:cubicBezTo>
                    <a:pt x="272396" y="302110"/>
                    <a:pt x="289874" y="318589"/>
                    <a:pt x="289874" y="342674"/>
                  </a:cubicBezTo>
                  <a:cubicBezTo>
                    <a:pt x="289874" y="365491"/>
                    <a:pt x="272396" y="383237"/>
                    <a:pt x="249926" y="383237"/>
                  </a:cubicBezTo>
                  <a:cubicBezTo>
                    <a:pt x="227454" y="383237"/>
                    <a:pt x="208728" y="365491"/>
                    <a:pt x="208728" y="342674"/>
                  </a:cubicBezTo>
                  <a:cubicBezTo>
                    <a:pt x="208728" y="318589"/>
                    <a:pt x="227454" y="302110"/>
                    <a:pt x="249926" y="302110"/>
                  </a:cubicBezTo>
                  <a:close/>
                  <a:moveTo>
                    <a:pt x="89374" y="137320"/>
                  </a:moveTo>
                  <a:cubicBezTo>
                    <a:pt x="138468" y="137320"/>
                    <a:pt x="180008" y="177602"/>
                    <a:pt x="180008" y="227954"/>
                  </a:cubicBezTo>
                  <a:cubicBezTo>
                    <a:pt x="180008" y="277048"/>
                    <a:pt x="138468" y="317330"/>
                    <a:pt x="89374" y="317330"/>
                  </a:cubicBezTo>
                  <a:cubicBezTo>
                    <a:pt x="40282" y="317330"/>
                    <a:pt x="0" y="277048"/>
                    <a:pt x="0" y="227954"/>
                  </a:cubicBezTo>
                  <a:cubicBezTo>
                    <a:pt x="0" y="177602"/>
                    <a:pt x="40282" y="137320"/>
                    <a:pt x="89374" y="137320"/>
                  </a:cubicBezTo>
                  <a:close/>
                  <a:moveTo>
                    <a:pt x="619468" y="0"/>
                  </a:moveTo>
                  <a:cubicBezTo>
                    <a:pt x="652762" y="0"/>
                    <a:pt x="679890" y="27128"/>
                    <a:pt x="679890" y="60422"/>
                  </a:cubicBezTo>
                  <a:cubicBezTo>
                    <a:pt x="679890" y="92483"/>
                    <a:pt x="652762" y="119612"/>
                    <a:pt x="619468" y="119612"/>
                  </a:cubicBezTo>
                  <a:cubicBezTo>
                    <a:pt x="587408" y="119612"/>
                    <a:pt x="560280" y="92483"/>
                    <a:pt x="560280" y="60422"/>
                  </a:cubicBezTo>
                  <a:cubicBezTo>
                    <a:pt x="560280" y="27128"/>
                    <a:pt x="587408" y="0"/>
                    <a:pt x="619468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8" name="Freeform 127">
              <a:extLst>
                <a:ext uri="{FF2B5EF4-FFF2-40B4-BE49-F238E27FC236}">
                  <a16:creationId xmlns:a16="http://schemas.microsoft.com/office/drawing/2014/main" id="{20F0522F-CA69-9843-AE39-1E9B662E9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656" y="6863496"/>
              <a:ext cx="944785" cy="241689"/>
            </a:xfrm>
            <a:custGeom>
              <a:avLst/>
              <a:gdLst>
                <a:gd name="T0" fmla="*/ 758 w 759"/>
                <a:gd name="T1" fmla="*/ 194 h 195"/>
                <a:gd name="T2" fmla="*/ 0 w 759"/>
                <a:gd name="T3" fmla="*/ 194 h 195"/>
                <a:gd name="T4" fmla="*/ 0 w 759"/>
                <a:gd name="T5" fmla="*/ 0 h 195"/>
                <a:gd name="T6" fmla="*/ 758 w 759"/>
                <a:gd name="T7" fmla="*/ 0 h 195"/>
                <a:gd name="T8" fmla="*/ 758 w 759"/>
                <a:gd name="T9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195">
                  <a:moveTo>
                    <a:pt x="758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758" y="0"/>
                  </a:lnTo>
                  <a:lnTo>
                    <a:pt x="758" y="1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9" name="Freeform 128">
              <a:extLst>
                <a:ext uri="{FF2B5EF4-FFF2-40B4-BE49-F238E27FC236}">
                  <a16:creationId xmlns:a16="http://schemas.microsoft.com/office/drawing/2014/main" id="{94953500-E261-6C4A-84C1-FED8C1C3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3448" y="7105186"/>
              <a:ext cx="1400697" cy="2070835"/>
            </a:xfrm>
            <a:custGeom>
              <a:avLst/>
              <a:gdLst>
                <a:gd name="T0" fmla="*/ 773 w 1125"/>
                <a:gd name="T1" fmla="*/ 581 h 1664"/>
                <a:gd name="T2" fmla="*/ 773 w 1125"/>
                <a:gd name="T3" fmla="*/ 0 h 1664"/>
                <a:gd name="T4" fmla="*/ 351 w 1125"/>
                <a:gd name="T5" fmla="*/ 0 h 1664"/>
                <a:gd name="T6" fmla="*/ 351 w 1125"/>
                <a:gd name="T7" fmla="*/ 581 h 1664"/>
                <a:gd name="T8" fmla="*/ 351 w 1125"/>
                <a:gd name="T9" fmla="*/ 581 h 1664"/>
                <a:gd name="T10" fmla="*/ 0 w 1125"/>
                <a:gd name="T11" fmla="*/ 1101 h 1664"/>
                <a:gd name="T12" fmla="*/ 0 w 1125"/>
                <a:gd name="T13" fmla="*/ 1101 h 1664"/>
                <a:gd name="T14" fmla="*/ 561 w 1125"/>
                <a:gd name="T15" fmla="*/ 1663 h 1664"/>
                <a:gd name="T16" fmla="*/ 561 w 1125"/>
                <a:gd name="T17" fmla="*/ 1663 h 1664"/>
                <a:gd name="T18" fmla="*/ 1124 w 1125"/>
                <a:gd name="T19" fmla="*/ 1101 h 1664"/>
                <a:gd name="T20" fmla="*/ 1124 w 1125"/>
                <a:gd name="T21" fmla="*/ 1101 h 1664"/>
                <a:gd name="T22" fmla="*/ 773 w 1125"/>
                <a:gd name="T23" fmla="*/ 581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664">
                  <a:moveTo>
                    <a:pt x="773" y="581"/>
                  </a:moveTo>
                  <a:lnTo>
                    <a:pt x="773" y="0"/>
                  </a:lnTo>
                  <a:lnTo>
                    <a:pt x="351" y="0"/>
                  </a:lnTo>
                  <a:lnTo>
                    <a:pt x="351" y="581"/>
                  </a:lnTo>
                  <a:lnTo>
                    <a:pt x="351" y="581"/>
                  </a:lnTo>
                  <a:cubicBezTo>
                    <a:pt x="145" y="664"/>
                    <a:pt x="0" y="866"/>
                    <a:pt x="0" y="1101"/>
                  </a:cubicBezTo>
                  <a:lnTo>
                    <a:pt x="0" y="1101"/>
                  </a:lnTo>
                  <a:cubicBezTo>
                    <a:pt x="0" y="1411"/>
                    <a:pt x="251" y="1663"/>
                    <a:pt x="561" y="1663"/>
                  </a:cubicBezTo>
                  <a:lnTo>
                    <a:pt x="561" y="1663"/>
                  </a:lnTo>
                  <a:cubicBezTo>
                    <a:pt x="872" y="1663"/>
                    <a:pt x="1124" y="1411"/>
                    <a:pt x="1124" y="1101"/>
                  </a:cubicBezTo>
                  <a:lnTo>
                    <a:pt x="1124" y="1101"/>
                  </a:lnTo>
                  <a:cubicBezTo>
                    <a:pt x="1124" y="866"/>
                    <a:pt x="979" y="664"/>
                    <a:pt x="773" y="58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0" name="Freeform 129">
              <a:extLst>
                <a:ext uri="{FF2B5EF4-FFF2-40B4-BE49-F238E27FC236}">
                  <a16:creationId xmlns:a16="http://schemas.microsoft.com/office/drawing/2014/main" id="{D0322496-6698-9943-BD90-234B33293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671" y="7566594"/>
              <a:ext cx="966756" cy="1411683"/>
            </a:xfrm>
            <a:custGeom>
              <a:avLst/>
              <a:gdLst>
                <a:gd name="T0" fmla="*/ 532 w 775"/>
                <a:gd name="T1" fmla="*/ 386 h 1133"/>
                <a:gd name="T2" fmla="*/ 532 w 775"/>
                <a:gd name="T3" fmla="*/ 291 h 1133"/>
                <a:gd name="T4" fmla="*/ 532 w 775"/>
                <a:gd name="T5" fmla="*/ 291 h 1133"/>
                <a:gd name="T6" fmla="*/ 241 w 775"/>
                <a:gd name="T7" fmla="*/ 0 h 1133"/>
                <a:gd name="T8" fmla="*/ 241 w 775"/>
                <a:gd name="T9" fmla="*/ 386 h 1133"/>
                <a:gd name="T10" fmla="*/ 241 w 775"/>
                <a:gd name="T11" fmla="*/ 386 h 1133"/>
                <a:gd name="T12" fmla="*/ 0 w 775"/>
                <a:gd name="T13" fmla="*/ 746 h 1133"/>
                <a:gd name="T14" fmla="*/ 0 w 775"/>
                <a:gd name="T15" fmla="*/ 746 h 1133"/>
                <a:gd name="T16" fmla="*/ 386 w 775"/>
                <a:gd name="T17" fmla="*/ 1132 h 1133"/>
                <a:gd name="T18" fmla="*/ 386 w 775"/>
                <a:gd name="T19" fmla="*/ 1132 h 1133"/>
                <a:gd name="T20" fmla="*/ 774 w 775"/>
                <a:gd name="T21" fmla="*/ 746 h 1133"/>
                <a:gd name="T22" fmla="*/ 774 w 775"/>
                <a:gd name="T23" fmla="*/ 746 h 1133"/>
                <a:gd name="T24" fmla="*/ 532 w 775"/>
                <a:gd name="T25" fmla="*/ 386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5" h="1133">
                  <a:moveTo>
                    <a:pt x="532" y="386"/>
                  </a:moveTo>
                  <a:lnTo>
                    <a:pt x="532" y="291"/>
                  </a:lnTo>
                  <a:lnTo>
                    <a:pt x="532" y="291"/>
                  </a:lnTo>
                  <a:cubicBezTo>
                    <a:pt x="532" y="130"/>
                    <a:pt x="402" y="0"/>
                    <a:pt x="241" y="0"/>
                  </a:cubicBezTo>
                  <a:lnTo>
                    <a:pt x="241" y="386"/>
                  </a:lnTo>
                  <a:lnTo>
                    <a:pt x="241" y="386"/>
                  </a:lnTo>
                  <a:cubicBezTo>
                    <a:pt x="100" y="445"/>
                    <a:pt x="0" y="583"/>
                    <a:pt x="0" y="746"/>
                  </a:cubicBezTo>
                  <a:lnTo>
                    <a:pt x="0" y="746"/>
                  </a:lnTo>
                  <a:cubicBezTo>
                    <a:pt x="0" y="958"/>
                    <a:pt x="173" y="1132"/>
                    <a:pt x="386" y="1132"/>
                  </a:cubicBezTo>
                  <a:lnTo>
                    <a:pt x="386" y="1132"/>
                  </a:lnTo>
                  <a:cubicBezTo>
                    <a:pt x="600" y="1132"/>
                    <a:pt x="774" y="959"/>
                    <a:pt x="774" y="746"/>
                  </a:cubicBezTo>
                  <a:lnTo>
                    <a:pt x="774" y="746"/>
                  </a:lnTo>
                  <a:cubicBezTo>
                    <a:pt x="774" y="583"/>
                    <a:pt x="674" y="445"/>
                    <a:pt x="532" y="386"/>
                  </a:cubicBezTo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3DBA76B-E030-9845-89FB-72345AC53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331" y="7978562"/>
              <a:ext cx="548050" cy="789736"/>
            </a:xfrm>
            <a:custGeom>
              <a:avLst/>
              <a:gdLst>
                <a:gd name="connsiteX0" fmla="*/ 422334 w 548050"/>
                <a:gd name="connsiteY0" fmla="*/ 538306 h 789736"/>
                <a:gd name="connsiteX1" fmla="*/ 548050 w 548050"/>
                <a:gd name="connsiteY1" fmla="*/ 662776 h 789736"/>
                <a:gd name="connsiteX2" fmla="*/ 422334 w 548050"/>
                <a:gd name="connsiteY2" fmla="*/ 789736 h 789736"/>
                <a:gd name="connsiteX3" fmla="*/ 296620 w 548050"/>
                <a:gd name="connsiteY3" fmla="*/ 662776 h 789736"/>
                <a:gd name="connsiteX4" fmla="*/ 422334 w 548050"/>
                <a:gd name="connsiteY4" fmla="*/ 538306 h 789736"/>
                <a:gd name="connsiteX5" fmla="*/ 67412 w 548050"/>
                <a:gd name="connsiteY5" fmla="*/ 357041 h 789736"/>
                <a:gd name="connsiteX6" fmla="*/ 136074 w 548050"/>
                <a:gd name="connsiteY6" fmla="*/ 425072 h 789736"/>
                <a:gd name="connsiteX7" fmla="*/ 67412 w 548050"/>
                <a:gd name="connsiteY7" fmla="*/ 493103 h 789736"/>
                <a:gd name="connsiteX8" fmla="*/ 0 w 548050"/>
                <a:gd name="connsiteY8" fmla="*/ 425072 h 789736"/>
                <a:gd name="connsiteX9" fmla="*/ 67412 w 548050"/>
                <a:gd name="connsiteY9" fmla="*/ 357041 h 789736"/>
                <a:gd name="connsiteX10" fmla="*/ 245988 w 548050"/>
                <a:gd name="connsiteY10" fmla="*/ 0 h 789736"/>
                <a:gd name="connsiteX11" fmla="*/ 273452 w 548050"/>
                <a:gd name="connsiteY11" fmla="*/ 29569 h 789736"/>
                <a:gd name="connsiteX12" fmla="*/ 245988 w 548050"/>
                <a:gd name="connsiteY12" fmla="*/ 59138 h 789736"/>
                <a:gd name="connsiteX13" fmla="*/ 219718 w 548050"/>
                <a:gd name="connsiteY13" fmla="*/ 29569 h 789736"/>
                <a:gd name="connsiteX14" fmla="*/ 245988 w 548050"/>
                <a:gd name="connsiteY14" fmla="*/ 0 h 78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8050" h="789736">
                  <a:moveTo>
                    <a:pt x="422334" y="538306"/>
                  </a:moveTo>
                  <a:cubicBezTo>
                    <a:pt x="492038" y="538306"/>
                    <a:pt x="548050" y="594318"/>
                    <a:pt x="548050" y="662776"/>
                  </a:cubicBezTo>
                  <a:cubicBezTo>
                    <a:pt x="548050" y="733725"/>
                    <a:pt x="492038" y="789736"/>
                    <a:pt x="422334" y="789736"/>
                  </a:cubicBezTo>
                  <a:cubicBezTo>
                    <a:pt x="352630" y="789736"/>
                    <a:pt x="296620" y="733725"/>
                    <a:pt x="296620" y="662776"/>
                  </a:cubicBezTo>
                  <a:cubicBezTo>
                    <a:pt x="296620" y="594318"/>
                    <a:pt x="352630" y="538306"/>
                    <a:pt x="422334" y="538306"/>
                  </a:cubicBezTo>
                  <a:close/>
                  <a:moveTo>
                    <a:pt x="67412" y="357041"/>
                  </a:moveTo>
                  <a:cubicBezTo>
                    <a:pt x="106112" y="357041"/>
                    <a:pt x="136074" y="387277"/>
                    <a:pt x="136074" y="425072"/>
                  </a:cubicBezTo>
                  <a:cubicBezTo>
                    <a:pt x="136074" y="462867"/>
                    <a:pt x="106112" y="493103"/>
                    <a:pt x="67412" y="493103"/>
                  </a:cubicBezTo>
                  <a:cubicBezTo>
                    <a:pt x="29960" y="493103"/>
                    <a:pt x="0" y="462867"/>
                    <a:pt x="0" y="425072"/>
                  </a:cubicBezTo>
                  <a:cubicBezTo>
                    <a:pt x="0" y="387277"/>
                    <a:pt x="29960" y="357041"/>
                    <a:pt x="67412" y="357041"/>
                  </a:cubicBezTo>
                  <a:close/>
                  <a:moveTo>
                    <a:pt x="245988" y="0"/>
                  </a:moveTo>
                  <a:cubicBezTo>
                    <a:pt x="261512" y="0"/>
                    <a:pt x="273452" y="14142"/>
                    <a:pt x="273452" y="29569"/>
                  </a:cubicBezTo>
                  <a:cubicBezTo>
                    <a:pt x="273452" y="44996"/>
                    <a:pt x="261512" y="59138"/>
                    <a:pt x="245988" y="59138"/>
                  </a:cubicBezTo>
                  <a:cubicBezTo>
                    <a:pt x="231660" y="59138"/>
                    <a:pt x="219718" y="44996"/>
                    <a:pt x="219718" y="29569"/>
                  </a:cubicBezTo>
                  <a:cubicBezTo>
                    <a:pt x="219718" y="14142"/>
                    <a:pt x="231660" y="0"/>
                    <a:pt x="245988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2" name="Freeform 133">
              <a:extLst>
                <a:ext uri="{FF2B5EF4-FFF2-40B4-BE49-F238E27FC236}">
                  <a16:creationId xmlns:a16="http://schemas.microsoft.com/office/drawing/2014/main" id="{16D2D0FE-1799-F84A-B5CD-29AFA65D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8657" y="7275466"/>
              <a:ext cx="170278" cy="170282"/>
            </a:xfrm>
            <a:custGeom>
              <a:avLst/>
              <a:gdLst>
                <a:gd name="T0" fmla="*/ 135 w 136"/>
                <a:gd name="T1" fmla="*/ 68 h 136"/>
                <a:gd name="T2" fmla="*/ 135 w 136"/>
                <a:gd name="T3" fmla="*/ 68 h 136"/>
                <a:gd name="T4" fmla="*/ 68 w 136"/>
                <a:gd name="T5" fmla="*/ 135 h 136"/>
                <a:gd name="T6" fmla="*/ 68 w 136"/>
                <a:gd name="T7" fmla="*/ 135 h 136"/>
                <a:gd name="T8" fmla="*/ 0 w 136"/>
                <a:gd name="T9" fmla="*/ 68 h 136"/>
                <a:gd name="T10" fmla="*/ 0 w 136"/>
                <a:gd name="T11" fmla="*/ 68 h 136"/>
                <a:gd name="T12" fmla="*/ 68 w 136"/>
                <a:gd name="T13" fmla="*/ 0 h 136"/>
                <a:gd name="T14" fmla="*/ 68 w 136"/>
                <a:gd name="T15" fmla="*/ 0 h 136"/>
                <a:gd name="T16" fmla="*/ 135 w 136"/>
                <a:gd name="T17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6">
                  <a:moveTo>
                    <a:pt x="135" y="68"/>
                  </a:moveTo>
                  <a:lnTo>
                    <a:pt x="135" y="68"/>
                  </a:lnTo>
                  <a:cubicBezTo>
                    <a:pt x="135" y="105"/>
                    <a:pt x="105" y="135"/>
                    <a:pt x="68" y="135"/>
                  </a:cubicBezTo>
                  <a:lnTo>
                    <a:pt x="68" y="135"/>
                  </a:lnTo>
                  <a:cubicBezTo>
                    <a:pt x="31" y="135"/>
                    <a:pt x="0" y="105"/>
                    <a:pt x="0" y="68"/>
                  </a:cubicBezTo>
                  <a:lnTo>
                    <a:pt x="0" y="68"/>
                  </a:lnTo>
                  <a:cubicBezTo>
                    <a:pt x="0" y="30"/>
                    <a:pt x="31" y="0"/>
                    <a:pt x="68" y="0"/>
                  </a:cubicBezTo>
                  <a:lnTo>
                    <a:pt x="68" y="0"/>
                  </a:lnTo>
                  <a:cubicBezTo>
                    <a:pt x="105" y="0"/>
                    <a:pt x="135" y="30"/>
                    <a:pt x="135" y="68"/>
                  </a:cubicBezTo>
                </a:path>
              </a:pathLst>
            </a:custGeom>
            <a:solidFill>
              <a:srgbClr val="6DD2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3" name="Freeform 134">
              <a:extLst>
                <a:ext uri="{FF2B5EF4-FFF2-40B4-BE49-F238E27FC236}">
                  <a16:creationId xmlns:a16="http://schemas.microsoft.com/office/drawing/2014/main" id="{A3BCE3A5-1AEB-234B-9916-811C1404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6692" y="8643207"/>
              <a:ext cx="631690" cy="214223"/>
            </a:xfrm>
            <a:custGeom>
              <a:avLst/>
              <a:gdLst>
                <a:gd name="T0" fmla="*/ 508 w 509"/>
                <a:gd name="T1" fmla="*/ 173 h 174"/>
                <a:gd name="T2" fmla="*/ 0 w 509"/>
                <a:gd name="T3" fmla="*/ 173 h 174"/>
                <a:gd name="T4" fmla="*/ 0 w 509"/>
                <a:gd name="T5" fmla="*/ 0 h 174"/>
                <a:gd name="T6" fmla="*/ 508 w 509"/>
                <a:gd name="T7" fmla="*/ 0 h 174"/>
                <a:gd name="T8" fmla="*/ 508 w 509"/>
                <a:gd name="T9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174">
                  <a:moveTo>
                    <a:pt x="508" y="173"/>
                  </a:moveTo>
                  <a:lnTo>
                    <a:pt x="0" y="173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1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4" name="Freeform 135">
              <a:extLst>
                <a:ext uri="{FF2B5EF4-FFF2-40B4-BE49-F238E27FC236}">
                  <a16:creationId xmlns:a16="http://schemas.microsoft.com/office/drawing/2014/main" id="{1483EAA8-4429-3F43-A256-7BFFC85F3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2616" y="7890674"/>
              <a:ext cx="730558" cy="214227"/>
            </a:xfrm>
            <a:custGeom>
              <a:avLst/>
              <a:gdLst>
                <a:gd name="T0" fmla="*/ 587 w 588"/>
                <a:gd name="T1" fmla="*/ 172 h 173"/>
                <a:gd name="T2" fmla="*/ 0 w 588"/>
                <a:gd name="T3" fmla="*/ 172 h 173"/>
                <a:gd name="T4" fmla="*/ 0 w 588"/>
                <a:gd name="T5" fmla="*/ 0 h 173"/>
                <a:gd name="T6" fmla="*/ 587 w 588"/>
                <a:gd name="T7" fmla="*/ 0 h 173"/>
                <a:gd name="T8" fmla="*/ 587 w 588"/>
                <a:gd name="T9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73">
                  <a:moveTo>
                    <a:pt x="587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587" y="0"/>
                  </a:lnTo>
                  <a:lnTo>
                    <a:pt x="587" y="1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5" name="Freeform 136">
              <a:extLst>
                <a:ext uri="{FF2B5EF4-FFF2-40B4-BE49-F238E27FC236}">
                  <a16:creationId xmlns:a16="http://schemas.microsoft.com/office/drawing/2014/main" id="{0934BE54-E5E3-8740-909E-FABA98E2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2762" y="6726171"/>
              <a:ext cx="730562" cy="214227"/>
            </a:xfrm>
            <a:custGeom>
              <a:avLst/>
              <a:gdLst>
                <a:gd name="T0" fmla="*/ 587 w 588"/>
                <a:gd name="T1" fmla="*/ 171 h 172"/>
                <a:gd name="T2" fmla="*/ 0 w 588"/>
                <a:gd name="T3" fmla="*/ 171 h 172"/>
                <a:gd name="T4" fmla="*/ 0 w 588"/>
                <a:gd name="T5" fmla="*/ 0 h 172"/>
                <a:gd name="T6" fmla="*/ 587 w 588"/>
                <a:gd name="T7" fmla="*/ 0 h 172"/>
                <a:gd name="T8" fmla="*/ 587 w 588"/>
                <a:gd name="T9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72">
                  <a:moveTo>
                    <a:pt x="587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587" y="0"/>
                  </a:lnTo>
                  <a:lnTo>
                    <a:pt x="587" y="1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6" name="Freeform 137">
              <a:extLst>
                <a:ext uri="{FF2B5EF4-FFF2-40B4-BE49-F238E27FC236}">
                  <a16:creationId xmlns:a16="http://schemas.microsoft.com/office/drawing/2014/main" id="{1159521F-0225-4342-B70F-D53A8A7CD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4016" y="8857432"/>
              <a:ext cx="351547" cy="939294"/>
            </a:xfrm>
            <a:custGeom>
              <a:avLst/>
              <a:gdLst>
                <a:gd name="T0" fmla="*/ 282 w 283"/>
                <a:gd name="T1" fmla="*/ 0 h 753"/>
                <a:gd name="T2" fmla="*/ 0 w 283"/>
                <a:gd name="T3" fmla="*/ 0 h 753"/>
                <a:gd name="T4" fmla="*/ 0 w 283"/>
                <a:gd name="T5" fmla="*/ 752 h 753"/>
                <a:gd name="T6" fmla="*/ 282 w 283"/>
                <a:gd name="T7" fmla="*/ 752 h 753"/>
                <a:gd name="T8" fmla="*/ 282 w 283"/>
                <a:gd name="T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753">
                  <a:moveTo>
                    <a:pt x="282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282" y="752"/>
                  </a:lnTo>
                  <a:lnTo>
                    <a:pt x="282" y="0"/>
                  </a:lnTo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CF5544C-B095-074C-BAB2-F2BA4372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9932" y="8950812"/>
              <a:ext cx="218468" cy="745792"/>
            </a:xfrm>
            <a:custGeom>
              <a:avLst/>
              <a:gdLst>
                <a:gd name="connsiteX0" fmla="*/ 218468 w 218468"/>
                <a:gd name="connsiteY0" fmla="*/ 164788 h 745792"/>
                <a:gd name="connsiteX1" fmla="*/ 218468 w 218468"/>
                <a:gd name="connsiteY1" fmla="*/ 636075 h 745792"/>
                <a:gd name="connsiteX2" fmla="*/ 108610 w 218468"/>
                <a:gd name="connsiteY2" fmla="*/ 745792 h 745792"/>
                <a:gd name="connsiteX3" fmla="*/ 0 w 218468"/>
                <a:gd name="connsiteY3" fmla="*/ 636075 h 745792"/>
                <a:gd name="connsiteX4" fmla="*/ 0 w 218468"/>
                <a:gd name="connsiteY4" fmla="*/ 488953 h 745792"/>
                <a:gd name="connsiteX5" fmla="*/ 188506 w 218468"/>
                <a:gd name="connsiteY5" fmla="*/ 179749 h 745792"/>
                <a:gd name="connsiteX6" fmla="*/ 79016 w 218468"/>
                <a:gd name="connsiteY6" fmla="*/ 0 h 745792"/>
                <a:gd name="connsiteX7" fmla="*/ 147048 w 218468"/>
                <a:gd name="connsiteY7" fmla="*/ 68031 h 745792"/>
                <a:gd name="connsiteX8" fmla="*/ 79016 w 218468"/>
                <a:gd name="connsiteY8" fmla="*/ 136062 h 745792"/>
                <a:gd name="connsiteX9" fmla="*/ 10984 w 218468"/>
                <a:gd name="connsiteY9" fmla="*/ 68031 h 745792"/>
                <a:gd name="connsiteX10" fmla="*/ 79016 w 218468"/>
                <a:gd name="connsiteY10" fmla="*/ 0 h 74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468" h="745792">
                  <a:moveTo>
                    <a:pt x="218468" y="164788"/>
                  </a:moveTo>
                  <a:lnTo>
                    <a:pt x="218468" y="636075"/>
                  </a:lnTo>
                  <a:cubicBezTo>
                    <a:pt x="218468" y="695921"/>
                    <a:pt x="168532" y="745792"/>
                    <a:pt x="108610" y="745792"/>
                  </a:cubicBezTo>
                  <a:cubicBezTo>
                    <a:pt x="48686" y="745792"/>
                    <a:pt x="0" y="695921"/>
                    <a:pt x="0" y="636075"/>
                  </a:cubicBezTo>
                  <a:lnTo>
                    <a:pt x="0" y="488953"/>
                  </a:lnTo>
                  <a:cubicBezTo>
                    <a:pt x="0" y="359287"/>
                    <a:pt x="72406" y="239595"/>
                    <a:pt x="188506" y="179749"/>
                  </a:cubicBezTo>
                  <a:close/>
                  <a:moveTo>
                    <a:pt x="79016" y="0"/>
                  </a:moveTo>
                  <a:cubicBezTo>
                    <a:pt x="116812" y="0"/>
                    <a:pt x="147048" y="30236"/>
                    <a:pt x="147048" y="68031"/>
                  </a:cubicBezTo>
                  <a:cubicBezTo>
                    <a:pt x="147048" y="104566"/>
                    <a:pt x="116812" y="136062"/>
                    <a:pt x="79016" y="136062"/>
                  </a:cubicBezTo>
                  <a:cubicBezTo>
                    <a:pt x="41222" y="136062"/>
                    <a:pt x="10984" y="104566"/>
                    <a:pt x="10984" y="68031"/>
                  </a:cubicBezTo>
                  <a:cubicBezTo>
                    <a:pt x="10984" y="30236"/>
                    <a:pt x="41222" y="0"/>
                    <a:pt x="79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8" name="Freeform 139">
              <a:extLst>
                <a:ext uri="{FF2B5EF4-FFF2-40B4-BE49-F238E27FC236}">
                  <a16:creationId xmlns:a16="http://schemas.microsoft.com/office/drawing/2014/main" id="{25019858-275D-6E4B-A2BD-00B095BA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195" y="8104900"/>
              <a:ext cx="1636895" cy="1422668"/>
            </a:xfrm>
            <a:custGeom>
              <a:avLst/>
              <a:gdLst>
                <a:gd name="T0" fmla="*/ 865 w 1314"/>
                <a:gd name="T1" fmla="*/ 118 h 1143"/>
                <a:gd name="T2" fmla="*/ 865 w 1314"/>
                <a:gd name="T3" fmla="*/ 0 h 1143"/>
                <a:gd name="T4" fmla="*/ 449 w 1314"/>
                <a:gd name="T5" fmla="*/ 0 h 1143"/>
                <a:gd name="T6" fmla="*/ 449 w 1314"/>
                <a:gd name="T7" fmla="*/ 118 h 1143"/>
                <a:gd name="T8" fmla="*/ 449 w 1314"/>
                <a:gd name="T9" fmla="*/ 118 h 1143"/>
                <a:gd name="T10" fmla="*/ 0 w 1314"/>
                <a:gd name="T11" fmla="*/ 616 h 1143"/>
                <a:gd name="T12" fmla="*/ 0 w 1314"/>
                <a:gd name="T13" fmla="*/ 616 h 1143"/>
                <a:gd name="T14" fmla="*/ 657 w 1314"/>
                <a:gd name="T15" fmla="*/ 1142 h 1143"/>
                <a:gd name="T16" fmla="*/ 657 w 1314"/>
                <a:gd name="T17" fmla="*/ 1142 h 1143"/>
                <a:gd name="T18" fmla="*/ 1313 w 1314"/>
                <a:gd name="T19" fmla="*/ 616 h 1143"/>
                <a:gd name="T20" fmla="*/ 1313 w 1314"/>
                <a:gd name="T21" fmla="*/ 616 h 1143"/>
                <a:gd name="T22" fmla="*/ 865 w 1314"/>
                <a:gd name="T23" fmla="*/ 11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4" h="1143">
                  <a:moveTo>
                    <a:pt x="865" y="118"/>
                  </a:moveTo>
                  <a:lnTo>
                    <a:pt x="865" y="0"/>
                  </a:lnTo>
                  <a:lnTo>
                    <a:pt x="449" y="0"/>
                  </a:lnTo>
                  <a:lnTo>
                    <a:pt x="449" y="118"/>
                  </a:lnTo>
                  <a:lnTo>
                    <a:pt x="449" y="118"/>
                  </a:lnTo>
                  <a:cubicBezTo>
                    <a:pt x="187" y="187"/>
                    <a:pt x="0" y="385"/>
                    <a:pt x="0" y="616"/>
                  </a:cubicBezTo>
                  <a:lnTo>
                    <a:pt x="0" y="616"/>
                  </a:lnTo>
                  <a:cubicBezTo>
                    <a:pt x="0" y="907"/>
                    <a:pt x="294" y="1142"/>
                    <a:pt x="657" y="1142"/>
                  </a:cubicBezTo>
                  <a:lnTo>
                    <a:pt x="657" y="1142"/>
                  </a:lnTo>
                  <a:cubicBezTo>
                    <a:pt x="1019" y="1142"/>
                    <a:pt x="1313" y="907"/>
                    <a:pt x="1313" y="616"/>
                  </a:cubicBezTo>
                  <a:lnTo>
                    <a:pt x="1313" y="616"/>
                  </a:lnTo>
                  <a:cubicBezTo>
                    <a:pt x="1313" y="385"/>
                    <a:pt x="1126" y="187"/>
                    <a:pt x="865" y="118"/>
                  </a:cubicBezTo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F1619EF-7246-694D-8BB9-0F20A42E8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8958" y="8280674"/>
              <a:ext cx="1256637" cy="1091848"/>
            </a:xfrm>
            <a:custGeom>
              <a:avLst/>
              <a:gdLst>
                <a:gd name="connsiteX0" fmla="*/ 267398 w 1256637"/>
                <a:gd name="connsiteY0" fmla="*/ 414741 h 1091848"/>
                <a:gd name="connsiteX1" fmla="*/ 693574 w 1256637"/>
                <a:gd name="connsiteY1" fmla="*/ 533837 h 1091848"/>
                <a:gd name="connsiteX2" fmla="*/ 1255394 w 1256637"/>
                <a:gd name="connsiteY2" fmla="*/ 553722 h 1091848"/>
                <a:gd name="connsiteX3" fmla="*/ 1256637 w 1256637"/>
                <a:gd name="connsiteY3" fmla="*/ 589763 h 1091848"/>
                <a:gd name="connsiteX4" fmla="*/ 628940 w 1256637"/>
                <a:gd name="connsiteY4" fmla="*/ 1091848 h 1091848"/>
                <a:gd name="connsiteX5" fmla="*/ 0 w 1256637"/>
                <a:gd name="connsiteY5" fmla="*/ 589763 h 1091848"/>
                <a:gd name="connsiteX6" fmla="*/ 28588 w 1256637"/>
                <a:gd name="connsiteY6" fmla="*/ 440628 h 1091848"/>
                <a:gd name="connsiteX7" fmla="*/ 267398 w 1256637"/>
                <a:gd name="connsiteY7" fmla="*/ 414741 h 1091848"/>
                <a:gd name="connsiteX8" fmla="*/ 1056764 w 1256637"/>
                <a:gd name="connsiteY8" fmla="*/ 351545 h 1091848"/>
                <a:gd name="connsiteX9" fmla="*/ 1157758 w 1256637"/>
                <a:gd name="connsiteY9" fmla="*/ 438800 h 1091848"/>
                <a:gd name="connsiteX10" fmla="*/ 1056764 w 1256637"/>
                <a:gd name="connsiteY10" fmla="*/ 526055 h 1091848"/>
                <a:gd name="connsiteX11" fmla="*/ 955769 w 1256637"/>
                <a:gd name="connsiteY11" fmla="*/ 438800 h 1091848"/>
                <a:gd name="connsiteX12" fmla="*/ 1056764 w 1256637"/>
                <a:gd name="connsiteY12" fmla="*/ 351545 h 1091848"/>
                <a:gd name="connsiteX13" fmla="*/ 624971 w 1256637"/>
                <a:gd name="connsiteY13" fmla="*/ 0 h 1091848"/>
                <a:gd name="connsiteX14" fmla="*/ 679900 w 1256637"/>
                <a:gd name="connsiteY14" fmla="*/ 57674 h 1091848"/>
                <a:gd name="connsiteX15" fmla="*/ 624971 w 1256637"/>
                <a:gd name="connsiteY15" fmla="*/ 114122 h 1091848"/>
                <a:gd name="connsiteX16" fmla="*/ 571262 w 1256637"/>
                <a:gd name="connsiteY16" fmla="*/ 57674 h 1091848"/>
                <a:gd name="connsiteX17" fmla="*/ 624971 w 1256637"/>
                <a:gd name="connsiteY17" fmla="*/ 0 h 10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6637" h="1091848">
                  <a:moveTo>
                    <a:pt x="267398" y="414741"/>
                  </a:moveTo>
                  <a:cubicBezTo>
                    <a:pt x="421190" y="410627"/>
                    <a:pt x="592583" y="433638"/>
                    <a:pt x="693574" y="533837"/>
                  </a:cubicBezTo>
                  <a:cubicBezTo>
                    <a:pt x="868832" y="710313"/>
                    <a:pt x="1154714" y="600948"/>
                    <a:pt x="1255394" y="553722"/>
                  </a:cubicBezTo>
                  <a:cubicBezTo>
                    <a:pt x="1256637" y="566150"/>
                    <a:pt x="1256637" y="577335"/>
                    <a:pt x="1256637" y="589763"/>
                  </a:cubicBezTo>
                  <a:cubicBezTo>
                    <a:pt x="1256637" y="866904"/>
                    <a:pt x="974484" y="1091848"/>
                    <a:pt x="628940" y="1091848"/>
                  </a:cubicBezTo>
                  <a:cubicBezTo>
                    <a:pt x="282153" y="1091848"/>
                    <a:pt x="0" y="866904"/>
                    <a:pt x="0" y="589763"/>
                  </a:cubicBezTo>
                  <a:cubicBezTo>
                    <a:pt x="0" y="538809"/>
                    <a:pt x="9944" y="487854"/>
                    <a:pt x="28588" y="440628"/>
                  </a:cubicBezTo>
                  <a:cubicBezTo>
                    <a:pt x="89183" y="429443"/>
                    <a:pt x="175122" y="417210"/>
                    <a:pt x="267398" y="414741"/>
                  </a:cubicBezTo>
                  <a:close/>
                  <a:moveTo>
                    <a:pt x="1056764" y="351545"/>
                  </a:moveTo>
                  <a:cubicBezTo>
                    <a:pt x="1112872" y="351545"/>
                    <a:pt x="1157758" y="390747"/>
                    <a:pt x="1157758" y="438800"/>
                  </a:cubicBezTo>
                  <a:cubicBezTo>
                    <a:pt x="1157758" y="486854"/>
                    <a:pt x="1112872" y="526055"/>
                    <a:pt x="1056764" y="526055"/>
                  </a:cubicBezTo>
                  <a:cubicBezTo>
                    <a:pt x="1000655" y="526055"/>
                    <a:pt x="955769" y="486854"/>
                    <a:pt x="955769" y="438800"/>
                  </a:cubicBezTo>
                  <a:cubicBezTo>
                    <a:pt x="955769" y="390747"/>
                    <a:pt x="1000655" y="351545"/>
                    <a:pt x="1056764" y="351545"/>
                  </a:cubicBezTo>
                  <a:close/>
                  <a:moveTo>
                    <a:pt x="624971" y="0"/>
                  </a:moveTo>
                  <a:cubicBezTo>
                    <a:pt x="655487" y="0"/>
                    <a:pt x="679900" y="25769"/>
                    <a:pt x="679900" y="57674"/>
                  </a:cubicBezTo>
                  <a:cubicBezTo>
                    <a:pt x="679900" y="88352"/>
                    <a:pt x="655487" y="114122"/>
                    <a:pt x="624971" y="114122"/>
                  </a:cubicBezTo>
                  <a:cubicBezTo>
                    <a:pt x="595675" y="114122"/>
                    <a:pt x="571262" y="88352"/>
                    <a:pt x="571262" y="57674"/>
                  </a:cubicBezTo>
                  <a:cubicBezTo>
                    <a:pt x="571262" y="25769"/>
                    <a:pt x="595675" y="0"/>
                    <a:pt x="624971" y="0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0" name="Freeform 144">
              <a:extLst>
                <a:ext uri="{FF2B5EF4-FFF2-40B4-BE49-F238E27FC236}">
                  <a16:creationId xmlns:a16="http://schemas.microsoft.com/office/drawing/2014/main" id="{9552742C-8CC0-3C46-BE28-19713F2A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9242" y="6940398"/>
              <a:ext cx="1477601" cy="1296332"/>
            </a:xfrm>
            <a:custGeom>
              <a:avLst/>
              <a:gdLst>
                <a:gd name="T0" fmla="*/ 749 w 1186"/>
                <a:gd name="T1" fmla="*/ 0 h 1042"/>
                <a:gd name="T2" fmla="*/ 431 w 1186"/>
                <a:gd name="T3" fmla="*/ 0 h 1042"/>
                <a:gd name="T4" fmla="*/ 431 w 1186"/>
                <a:gd name="T5" fmla="*/ 122 h 1042"/>
                <a:gd name="T6" fmla="*/ 0 w 1186"/>
                <a:gd name="T7" fmla="*/ 880 h 1042"/>
                <a:gd name="T8" fmla="*/ 86 w 1186"/>
                <a:gd name="T9" fmla="*/ 914 h 1042"/>
                <a:gd name="T10" fmla="*/ 86 w 1186"/>
                <a:gd name="T11" fmla="*/ 914 h 1042"/>
                <a:gd name="T12" fmla="*/ 1103 w 1186"/>
                <a:gd name="T13" fmla="*/ 912 h 1042"/>
                <a:gd name="T14" fmla="*/ 1185 w 1186"/>
                <a:gd name="T15" fmla="*/ 880 h 1042"/>
                <a:gd name="T16" fmla="*/ 751 w 1186"/>
                <a:gd name="T17" fmla="*/ 123 h 1042"/>
                <a:gd name="T18" fmla="*/ 749 w 1186"/>
                <a:gd name="T1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6" h="1042">
                  <a:moveTo>
                    <a:pt x="749" y="0"/>
                  </a:moveTo>
                  <a:lnTo>
                    <a:pt x="431" y="0"/>
                  </a:lnTo>
                  <a:lnTo>
                    <a:pt x="431" y="122"/>
                  </a:lnTo>
                  <a:lnTo>
                    <a:pt x="0" y="880"/>
                  </a:lnTo>
                  <a:lnTo>
                    <a:pt x="86" y="914"/>
                  </a:lnTo>
                  <a:lnTo>
                    <a:pt x="86" y="914"/>
                  </a:lnTo>
                  <a:cubicBezTo>
                    <a:pt x="414" y="1041"/>
                    <a:pt x="777" y="1040"/>
                    <a:pt x="1103" y="912"/>
                  </a:cubicBezTo>
                  <a:lnTo>
                    <a:pt x="1185" y="880"/>
                  </a:lnTo>
                  <a:lnTo>
                    <a:pt x="751" y="123"/>
                  </a:lnTo>
                  <a:lnTo>
                    <a:pt x="749" y="0"/>
                  </a:lnTo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F543FD1-B1E4-3449-907E-8AA4F8356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0930" y="7050257"/>
              <a:ext cx="992978" cy="975070"/>
            </a:xfrm>
            <a:custGeom>
              <a:avLst/>
              <a:gdLst>
                <a:gd name="connsiteX0" fmla="*/ 335535 w 992978"/>
                <a:gd name="connsiteY0" fmla="*/ 226769 h 975070"/>
                <a:gd name="connsiteX1" fmla="*/ 383206 w 992978"/>
                <a:gd name="connsiteY1" fmla="*/ 251234 h 975070"/>
                <a:gd name="connsiteX2" fmla="*/ 388209 w 992978"/>
                <a:gd name="connsiteY2" fmla="*/ 358390 h 975070"/>
                <a:gd name="connsiteX3" fmla="*/ 299396 w 992978"/>
                <a:gd name="connsiteY3" fmla="*/ 299139 h 975070"/>
                <a:gd name="connsiteX4" fmla="*/ 316908 w 992978"/>
                <a:gd name="connsiteY4" fmla="*/ 232324 h 975070"/>
                <a:gd name="connsiteX5" fmla="*/ 335535 w 992978"/>
                <a:gd name="connsiteY5" fmla="*/ 226769 h 975070"/>
                <a:gd name="connsiteX6" fmla="*/ 582439 w 992978"/>
                <a:gd name="connsiteY6" fmla="*/ 186740 h 975070"/>
                <a:gd name="connsiteX7" fmla="*/ 637898 w 992978"/>
                <a:gd name="connsiteY7" fmla="*/ 190777 h 975070"/>
                <a:gd name="connsiteX8" fmla="*/ 992978 w 992978"/>
                <a:gd name="connsiteY8" fmla="*/ 859058 h 975070"/>
                <a:gd name="connsiteX9" fmla="*/ 924454 w 992978"/>
                <a:gd name="connsiteY9" fmla="*/ 887788 h 975070"/>
                <a:gd name="connsiteX10" fmla="*/ 72262 w 992978"/>
                <a:gd name="connsiteY10" fmla="*/ 889037 h 975070"/>
                <a:gd name="connsiteX11" fmla="*/ 0 w 992978"/>
                <a:gd name="connsiteY11" fmla="*/ 859058 h 975070"/>
                <a:gd name="connsiteX12" fmla="*/ 225507 w 992978"/>
                <a:gd name="connsiteY12" fmla="*/ 430609 h 975070"/>
                <a:gd name="connsiteX13" fmla="*/ 434817 w 992978"/>
                <a:gd name="connsiteY13" fmla="*/ 540532 h 975070"/>
                <a:gd name="connsiteX14" fmla="*/ 499604 w 992978"/>
                <a:gd name="connsiteY14" fmla="*/ 458090 h 975070"/>
                <a:gd name="connsiteX15" fmla="*/ 582439 w 992978"/>
                <a:gd name="connsiteY15" fmla="*/ 186740 h 975070"/>
                <a:gd name="connsiteX16" fmla="*/ 447055 w 992978"/>
                <a:gd name="connsiteY16" fmla="*/ 0 h 975070"/>
                <a:gd name="connsiteX17" fmla="*/ 520588 w 992978"/>
                <a:gd name="connsiteY17" fmla="*/ 73115 h 975070"/>
                <a:gd name="connsiteX18" fmla="*/ 447055 w 992978"/>
                <a:gd name="connsiteY18" fmla="*/ 201997 h 975070"/>
                <a:gd name="connsiteX19" fmla="*/ 373523 w 992978"/>
                <a:gd name="connsiteY19" fmla="*/ 73115 h 975070"/>
                <a:gd name="connsiteX20" fmla="*/ 447055 w 992978"/>
                <a:gd name="connsiteY20" fmla="*/ 0 h 97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2978" h="975070">
                  <a:moveTo>
                    <a:pt x="335535" y="226769"/>
                  </a:moveTo>
                  <a:cubicBezTo>
                    <a:pt x="354591" y="224996"/>
                    <a:pt x="373824" y="234215"/>
                    <a:pt x="383206" y="251234"/>
                  </a:cubicBezTo>
                  <a:cubicBezTo>
                    <a:pt x="395714" y="275186"/>
                    <a:pt x="410725" y="344523"/>
                    <a:pt x="388209" y="358390"/>
                  </a:cubicBezTo>
                  <a:cubicBezTo>
                    <a:pt x="364442" y="372258"/>
                    <a:pt x="311905" y="323092"/>
                    <a:pt x="299396" y="299139"/>
                  </a:cubicBezTo>
                  <a:cubicBezTo>
                    <a:pt x="285636" y="276447"/>
                    <a:pt x="294392" y="246191"/>
                    <a:pt x="316908" y="232324"/>
                  </a:cubicBezTo>
                  <a:cubicBezTo>
                    <a:pt x="322850" y="229172"/>
                    <a:pt x="329182" y="227360"/>
                    <a:pt x="335535" y="226769"/>
                  </a:cubicBezTo>
                  <a:close/>
                  <a:moveTo>
                    <a:pt x="582439" y="186740"/>
                  </a:moveTo>
                  <a:cubicBezTo>
                    <a:pt x="599840" y="184395"/>
                    <a:pt x="618431" y="185469"/>
                    <a:pt x="637898" y="190777"/>
                  </a:cubicBezTo>
                  <a:lnTo>
                    <a:pt x="992978" y="859058"/>
                  </a:lnTo>
                  <a:lnTo>
                    <a:pt x="924454" y="887788"/>
                  </a:lnTo>
                  <a:cubicBezTo>
                    <a:pt x="650357" y="1003956"/>
                    <a:pt x="346359" y="1003956"/>
                    <a:pt x="72262" y="889037"/>
                  </a:cubicBezTo>
                  <a:lnTo>
                    <a:pt x="0" y="859058"/>
                  </a:lnTo>
                  <a:lnTo>
                    <a:pt x="225507" y="430609"/>
                  </a:lnTo>
                  <a:cubicBezTo>
                    <a:pt x="307736" y="410623"/>
                    <a:pt x="416129" y="413121"/>
                    <a:pt x="434817" y="540532"/>
                  </a:cubicBezTo>
                  <a:cubicBezTo>
                    <a:pt x="465965" y="754132"/>
                    <a:pt x="636652" y="551774"/>
                    <a:pt x="499604" y="458090"/>
                  </a:cubicBezTo>
                  <a:cubicBezTo>
                    <a:pt x="397129" y="387046"/>
                    <a:pt x="460631" y="203152"/>
                    <a:pt x="582439" y="186740"/>
                  </a:cubicBezTo>
                  <a:close/>
                  <a:moveTo>
                    <a:pt x="447055" y="0"/>
                  </a:moveTo>
                  <a:cubicBezTo>
                    <a:pt x="488184" y="0"/>
                    <a:pt x="520588" y="32220"/>
                    <a:pt x="520588" y="73115"/>
                  </a:cubicBezTo>
                  <a:cubicBezTo>
                    <a:pt x="520588" y="114010"/>
                    <a:pt x="488184" y="201997"/>
                    <a:pt x="447055" y="201997"/>
                  </a:cubicBezTo>
                  <a:cubicBezTo>
                    <a:pt x="405927" y="201997"/>
                    <a:pt x="373523" y="114010"/>
                    <a:pt x="373523" y="73115"/>
                  </a:cubicBezTo>
                  <a:cubicBezTo>
                    <a:pt x="373523" y="32220"/>
                    <a:pt x="405927" y="0"/>
                    <a:pt x="447055" y="0"/>
                  </a:cubicBezTo>
                  <a:close/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C2B78E5-FF5A-3E4C-A1A0-5646926B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5157" y="5775896"/>
              <a:ext cx="817208" cy="899598"/>
            </a:xfrm>
            <a:custGeom>
              <a:avLst/>
              <a:gdLst>
                <a:gd name="connsiteX0" fmla="*/ 98251 w 817208"/>
                <a:gd name="connsiteY0" fmla="*/ 703095 h 899598"/>
                <a:gd name="connsiteX1" fmla="*/ 196502 w 817208"/>
                <a:gd name="connsiteY1" fmla="*/ 802590 h 899598"/>
                <a:gd name="connsiteX2" fmla="*/ 98251 w 817208"/>
                <a:gd name="connsiteY2" fmla="*/ 899598 h 899598"/>
                <a:gd name="connsiteX3" fmla="*/ 0 w 817208"/>
                <a:gd name="connsiteY3" fmla="*/ 802590 h 899598"/>
                <a:gd name="connsiteX4" fmla="*/ 98251 w 817208"/>
                <a:gd name="connsiteY4" fmla="*/ 703095 h 899598"/>
                <a:gd name="connsiteX5" fmla="*/ 602362 w 817208"/>
                <a:gd name="connsiteY5" fmla="*/ 236194 h 899598"/>
                <a:gd name="connsiteX6" fmla="*/ 817208 w 817208"/>
                <a:gd name="connsiteY6" fmla="*/ 449180 h 899598"/>
                <a:gd name="connsiteX7" fmla="*/ 602362 w 817208"/>
                <a:gd name="connsiteY7" fmla="*/ 663405 h 899598"/>
                <a:gd name="connsiteX8" fmla="*/ 390000 w 817208"/>
                <a:gd name="connsiteY8" fmla="*/ 449180 h 899598"/>
                <a:gd name="connsiteX9" fmla="*/ 602362 w 817208"/>
                <a:gd name="connsiteY9" fmla="*/ 236194 h 899598"/>
                <a:gd name="connsiteX10" fmla="*/ 249302 w 817208"/>
                <a:gd name="connsiteY10" fmla="*/ 0 h 899598"/>
                <a:gd name="connsiteX11" fmla="*/ 328324 w 817208"/>
                <a:gd name="connsiteY11" fmla="*/ 79020 h 899598"/>
                <a:gd name="connsiteX12" fmla="*/ 249302 w 817208"/>
                <a:gd name="connsiteY12" fmla="*/ 158039 h 899598"/>
                <a:gd name="connsiteX13" fmla="*/ 170281 w 817208"/>
                <a:gd name="connsiteY13" fmla="*/ 79020 h 899598"/>
                <a:gd name="connsiteX14" fmla="*/ 249302 w 817208"/>
                <a:gd name="connsiteY14" fmla="*/ 0 h 89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7208" h="899598">
                  <a:moveTo>
                    <a:pt x="98251" y="703095"/>
                  </a:moveTo>
                  <a:cubicBezTo>
                    <a:pt x="152973" y="703095"/>
                    <a:pt x="196502" y="747868"/>
                    <a:pt x="196502" y="802590"/>
                  </a:cubicBezTo>
                  <a:cubicBezTo>
                    <a:pt x="196502" y="856069"/>
                    <a:pt x="152973" y="899598"/>
                    <a:pt x="98251" y="899598"/>
                  </a:cubicBezTo>
                  <a:cubicBezTo>
                    <a:pt x="44773" y="899598"/>
                    <a:pt x="0" y="856069"/>
                    <a:pt x="0" y="802590"/>
                  </a:cubicBezTo>
                  <a:cubicBezTo>
                    <a:pt x="0" y="747868"/>
                    <a:pt x="44773" y="703095"/>
                    <a:pt x="98251" y="703095"/>
                  </a:cubicBezTo>
                  <a:close/>
                  <a:moveTo>
                    <a:pt x="602362" y="236194"/>
                  </a:moveTo>
                  <a:cubicBezTo>
                    <a:pt x="721583" y="236194"/>
                    <a:pt x="817208" y="331542"/>
                    <a:pt x="817208" y="449180"/>
                  </a:cubicBezTo>
                  <a:cubicBezTo>
                    <a:pt x="817208" y="566818"/>
                    <a:pt x="721583" y="663405"/>
                    <a:pt x="602362" y="663405"/>
                  </a:cubicBezTo>
                  <a:cubicBezTo>
                    <a:pt x="484383" y="663405"/>
                    <a:pt x="390000" y="566818"/>
                    <a:pt x="390000" y="449180"/>
                  </a:cubicBezTo>
                  <a:cubicBezTo>
                    <a:pt x="390000" y="331542"/>
                    <a:pt x="484383" y="236194"/>
                    <a:pt x="602362" y="236194"/>
                  </a:cubicBezTo>
                  <a:close/>
                  <a:moveTo>
                    <a:pt x="249302" y="0"/>
                  </a:moveTo>
                  <a:cubicBezTo>
                    <a:pt x="291949" y="0"/>
                    <a:pt x="328324" y="35120"/>
                    <a:pt x="328324" y="79020"/>
                  </a:cubicBezTo>
                  <a:cubicBezTo>
                    <a:pt x="328324" y="122920"/>
                    <a:pt x="291949" y="158039"/>
                    <a:pt x="249302" y="158039"/>
                  </a:cubicBezTo>
                  <a:cubicBezTo>
                    <a:pt x="205402" y="158039"/>
                    <a:pt x="170281" y="122920"/>
                    <a:pt x="170281" y="79020"/>
                  </a:cubicBezTo>
                  <a:cubicBezTo>
                    <a:pt x="170281" y="35120"/>
                    <a:pt x="205402" y="0"/>
                    <a:pt x="249302" y="0"/>
                  </a:cubicBezTo>
                  <a:close/>
                </a:path>
              </a:pathLst>
            </a:custGeom>
            <a:solidFill>
              <a:srgbClr val="36C1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6FADA6C2-AECB-0C4C-A794-F355903B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0784" y="9033204"/>
              <a:ext cx="296618" cy="219717"/>
            </a:xfrm>
            <a:custGeom>
              <a:avLst/>
              <a:gdLst>
                <a:gd name="T0" fmla="*/ 239 w 240"/>
                <a:gd name="T1" fmla="*/ 89 h 178"/>
                <a:gd name="T2" fmla="*/ 239 w 240"/>
                <a:gd name="T3" fmla="*/ 89 h 178"/>
                <a:gd name="T4" fmla="*/ 119 w 240"/>
                <a:gd name="T5" fmla="*/ 177 h 178"/>
                <a:gd name="T6" fmla="*/ 119 w 240"/>
                <a:gd name="T7" fmla="*/ 177 h 178"/>
                <a:gd name="T8" fmla="*/ 0 w 240"/>
                <a:gd name="T9" fmla="*/ 89 h 178"/>
                <a:gd name="T10" fmla="*/ 0 w 240"/>
                <a:gd name="T11" fmla="*/ 89 h 178"/>
                <a:gd name="T12" fmla="*/ 119 w 240"/>
                <a:gd name="T13" fmla="*/ 0 h 178"/>
                <a:gd name="T14" fmla="*/ 119 w 240"/>
                <a:gd name="T15" fmla="*/ 0 h 178"/>
                <a:gd name="T16" fmla="*/ 239 w 240"/>
                <a:gd name="T17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78">
                  <a:moveTo>
                    <a:pt x="239" y="89"/>
                  </a:moveTo>
                  <a:lnTo>
                    <a:pt x="239" y="89"/>
                  </a:lnTo>
                  <a:cubicBezTo>
                    <a:pt x="239" y="138"/>
                    <a:pt x="186" y="177"/>
                    <a:pt x="119" y="177"/>
                  </a:cubicBezTo>
                  <a:lnTo>
                    <a:pt x="119" y="177"/>
                  </a:lnTo>
                  <a:cubicBezTo>
                    <a:pt x="54" y="177"/>
                    <a:pt x="0" y="138"/>
                    <a:pt x="0" y="89"/>
                  </a:cubicBezTo>
                  <a:lnTo>
                    <a:pt x="0" y="89"/>
                  </a:lnTo>
                  <a:cubicBezTo>
                    <a:pt x="0" y="40"/>
                    <a:pt x="54" y="0"/>
                    <a:pt x="119" y="0"/>
                  </a:cubicBezTo>
                  <a:lnTo>
                    <a:pt x="119" y="0"/>
                  </a:lnTo>
                  <a:cubicBezTo>
                    <a:pt x="186" y="0"/>
                    <a:pt x="239" y="40"/>
                    <a:pt x="239" y="89"/>
                  </a:cubicBezTo>
                </a:path>
              </a:pathLst>
            </a:custGeom>
            <a:solidFill>
              <a:srgbClr val="7B6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4552C836-66E4-D141-A07A-EDAD8D5D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6269" y="6583355"/>
              <a:ext cx="2702525" cy="3888998"/>
            </a:xfrm>
            <a:custGeom>
              <a:avLst/>
              <a:gdLst>
                <a:gd name="T0" fmla="*/ 1007 w 2169"/>
                <a:gd name="T1" fmla="*/ 1724 h 3120"/>
                <a:gd name="T2" fmla="*/ 936 w 2169"/>
                <a:gd name="T3" fmla="*/ 1638 h 3120"/>
                <a:gd name="T4" fmla="*/ 1007 w 2169"/>
                <a:gd name="T5" fmla="*/ 1724 h 3120"/>
                <a:gd name="T6" fmla="*/ 751 w 2169"/>
                <a:gd name="T7" fmla="*/ 3080 h 3120"/>
                <a:gd name="T8" fmla="*/ 918 w 2169"/>
                <a:gd name="T9" fmla="*/ 2932 h 3120"/>
                <a:gd name="T10" fmla="*/ 1085 w 2169"/>
                <a:gd name="T11" fmla="*/ 3080 h 3120"/>
                <a:gd name="T12" fmla="*/ 830 w 2169"/>
                <a:gd name="T13" fmla="*/ 1724 h 3120"/>
                <a:gd name="T14" fmla="*/ 896 w 2169"/>
                <a:gd name="T15" fmla="*/ 1809 h 3120"/>
                <a:gd name="T16" fmla="*/ 830 w 2169"/>
                <a:gd name="T17" fmla="*/ 1724 h 3120"/>
                <a:gd name="T18" fmla="*/ 830 w 2169"/>
                <a:gd name="T19" fmla="*/ 314 h 3120"/>
                <a:gd name="T20" fmla="*/ 896 w 2169"/>
                <a:gd name="T21" fmla="*/ 399 h 3120"/>
                <a:gd name="T22" fmla="*/ 830 w 2169"/>
                <a:gd name="T23" fmla="*/ 314 h 3120"/>
                <a:gd name="T24" fmla="*/ 1007 w 2169"/>
                <a:gd name="T25" fmla="*/ 314 h 3120"/>
                <a:gd name="T26" fmla="*/ 936 w 2169"/>
                <a:gd name="T27" fmla="*/ 227 h 3120"/>
                <a:gd name="T28" fmla="*/ 1007 w 2169"/>
                <a:gd name="T29" fmla="*/ 314 h 3120"/>
                <a:gd name="T30" fmla="*/ 2149 w 2169"/>
                <a:gd name="T31" fmla="*/ 333 h 3120"/>
                <a:gd name="T32" fmla="*/ 2168 w 2169"/>
                <a:gd name="T33" fmla="*/ 314 h 3120"/>
                <a:gd name="T34" fmla="*/ 2149 w 2169"/>
                <a:gd name="T35" fmla="*/ 293 h 3120"/>
                <a:gd name="T36" fmla="*/ 1044 w 2169"/>
                <a:gd name="T37" fmla="*/ 293 h 3120"/>
                <a:gd name="T38" fmla="*/ 936 w 2169"/>
                <a:gd name="T39" fmla="*/ 20 h 3120"/>
                <a:gd name="T40" fmla="*/ 916 w 2169"/>
                <a:gd name="T41" fmla="*/ 0 h 3120"/>
                <a:gd name="T42" fmla="*/ 896 w 2169"/>
                <a:gd name="T43" fmla="*/ 20 h 3120"/>
                <a:gd name="T44" fmla="*/ 896 w 2169"/>
                <a:gd name="T45" fmla="*/ 189 h 3120"/>
                <a:gd name="T46" fmla="*/ 791 w 2169"/>
                <a:gd name="T47" fmla="*/ 314 h 3120"/>
                <a:gd name="T48" fmla="*/ 896 w 2169"/>
                <a:gd name="T49" fmla="*/ 1598 h 3120"/>
                <a:gd name="T50" fmla="*/ 791 w 2169"/>
                <a:gd name="T51" fmla="*/ 1713 h 3120"/>
                <a:gd name="T52" fmla="*/ 0 w 2169"/>
                <a:gd name="T53" fmla="*/ 1753 h 3120"/>
                <a:gd name="T54" fmla="*/ 794 w 2169"/>
                <a:gd name="T55" fmla="*/ 1753 h 3120"/>
                <a:gd name="T56" fmla="*/ 896 w 2169"/>
                <a:gd name="T57" fmla="*/ 2893 h 3120"/>
                <a:gd name="T58" fmla="*/ 710 w 2169"/>
                <a:gd name="T59" fmla="*/ 3100 h 3120"/>
                <a:gd name="T60" fmla="*/ 1126 w 2169"/>
                <a:gd name="T61" fmla="*/ 3119 h 3120"/>
                <a:gd name="T62" fmla="*/ 1126 w 2169"/>
                <a:gd name="T63" fmla="*/ 3100 h 3120"/>
                <a:gd name="T64" fmla="*/ 936 w 2169"/>
                <a:gd name="T65" fmla="*/ 1850 h 3120"/>
                <a:gd name="T66" fmla="*/ 1046 w 2169"/>
                <a:gd name="T67" fmla="*/ 1724 h 3120"/>
                <a:gd name="T68" fmla="*/ 936 w 2169"/>
                <a:gd name="T69" fmla="*/ 1597 h 3120"/>
                <a:gd name="T70" fmla="*/ 936 w 2169"/>
                <a:gd name="T71" fmla="*/ 440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9" h="3120">
                  <a:moveTo>
                    <a:pt x="1007" y="1724"/>
                  </a:moveTo>
                  <a:lnTo>
                    <a:pt x="1007" y="1724"/>
                  </a:lnTo>
                  <a:cubicBezTo>
                    <a:pt x="1007" y="1767"/>
                    <a:pt x="976" y="1802"/>
                    <a:pt x="936" y="1810"/>
                  </a:cubicBezTo>
                  <a:lnTo>
                    <a:pt x="936" y="1638"/>
                  </a:lnTo>
                  <a:lnTo>
                    <a:pt x="936" y="1638"/>
                  </a:lnTo>
                  <a:cubicBezTo>
                    <a:pt x="976" y="1646"/>
                    <a:pt x="1007" y="1681"/>
                    <a:pt x="1007" y="1724"/>
                  </a:cubicBezTo>
                  <a:close/>
                  <a:moveTo>
                    <a:pt x="1085" y="3080"/>
                  </a:moveTo>
                  <a:lnTo>
                    <a:pt x="751" y="3080"/>
                  </a:lnTo>
                  <a:lnTo>
                    <a:pt x="751" y="3080"/>
                  </a:lnTo>
                  <a:cubicBezTo>
                    <a:pt x="761" y="2997"/>
                    <a:pt x="832" y="2932"/>
                    <a:pt x="918" y="2932"/>
                  </a:cubicBezTo>
                  <a:lnTo>
                    <a:pt x="918" y="2932"/>
                  </a:lnTo>
                  <a:cubicBezTo>
                    <a:pt x="1004" y="2932"/>
                    <a:pt x="1076" y="2997"/>
                    <a:pt x="1085" y="3080"/>
                  </a:cubicBezTo>
                  <a:close/>
                  <a:moveTo>
                    <a:pt x="830" y="1724"/>
                  </a:moveTo>
                  <a:lnTo>
                    <a:pt x="830" y="1724"/>
                  </a:lnTo>
                  <a:cubicBezTo>
                    <a:pt x="830" y="1683"/>
                    <a:pt x="858" y="1649"/>
                    <a:pt x="896" y="1639"/>
                  </a:cubicBezTo>
                  <a:lnTo>
                    <a:pt x="896" y="1809"/>
                  </a:lnTo>
                  <a:lnTo>
                    <a:pt x="896" y="1809"/>
                  </a:lnTo>
                  <a:cubicBezTo>
                    <a:pt x="858" y="1799"/>
                    <a:pt x="830" y="1765"/>
                    <a:pt x="830" y="1724"/>
                  </a:cubicBezTo>
                  <a:close/>
                  <a:moveTo>
                    <a:pt x="830" y="314"/>
                  </a:moveTo>
                  <a:lnTo>
                    <a:pt x="830" y="314"/>
                  </a:lnTo>
                  <a:cubicBezTo>
                    <a:pt x="830" y="273"/>
                    <a:pt x="858" y="238"/>
                    <a:pt x="896" y="229"/>
                  </a:cubicBezTo>
                  <a:lnTo>
                    <a:pt x="896" y="399"/>
                  </a:lnTo>
                  <a:lnTo>
                    <a:pt x="896" y="399"/>
                  </a:lnTo>
                  <a:cubicBezTo>
                    <a:pt x="858" y="388"/>
                    <a:pt x="830" y="354"/>
                    <a:pt x="830" y="314"/>
                  </a:cubicBezTo>
                  <a:close/>
                  <a:moveTo>
                    <a:pt x="1007" y="314"/>
                  </a:moveTo>
                  <a:lnTo>
                    <a:pt x="1007" y="314"/>
                  </a:lnTo>
                  <a:cubicBezTo>
                    <a:pt x="1007" y="356"/>
                    <a:pt x="976" y="392"/>
                    <a:pt x="936" y="400"/>
                  </a:cubicBezTo>
                  <a:lnTo>
                    <a:pt x="936" y="227"/>
                  </a:lnTo>
                  <a:lnTo>
                    <a:pt x="936" y="227"/>
                  </a:lnTo>
                  <a:cubicBezTo>
                    <a:pt x="976" y="235"/>
                    <a:pt x="1007" y="271"/>
                    <a:pt x="1007" y="314"/>
                  </a:cubicBezTo>
                  <a:close/>
                  <a:moveTo>
                    <a:pt x="1044" y="333"/>
                  </a:moveTo>
                  <a:lnTo>
                    <a:pt x="2149" y="333"/>
                  </a:lnTo>
                  <a:lnTo>
                    <a:pt x="2149" y="333"/>
                  </a:lnTo>
                  <a:cubicBezTo>
                    <a:pt x="2160" y="333"/>
                    <a:pt x="2168" y="324"/>
                    <a:pt x="2168" y="314"/>
                  </a:cubicBezTo>
                  <a:lnTo>
                    <a:pt x="2168" y="314"/>
                  </a:lnTo>
                  <a:cubicBezTo>
                    <a:pt x="2168" y="303"/>
                    <a:pt x="2160" y="293"/>
                    <a:pt x="2149" y="293"/>
                  </a:cubicBezTo>
                  <a:lnTo>
                    <a:pt x="1044" y="293"/>
                  </a:lnTo>
                  <a:lnTo>
                    <a:pt x="1044" y="293"/>
                  </a:lnTo>
                  <a:cubicBezTo>
                    <a:pt x="1036" y="238"/>
                    <a:pt x="991" y="195"/>
                    <a:pt x="936" y="188"/>
                  </a:cubicBezTo>
                  <a:lnTo>
                    <a:pt x="936" y="20"/>
                  </a:lnTo>
                  <a:lnTo>
                    <a:pt x="936" y="20"/>
                  </a:lnTo>
                  <a:cubicBezTo>
                    <a:pt x="936" y="10"/>
                    <a:pt x="927" y="0"/>
                    <a:pt x="916" y="0"/>
                  </a:cubicBezTo>
                  <a:lnTo>
                    <a:pt x="916" y="0"/>
                  </a:lnTo>
                  <a:cubicBezTo>
                    <a:pt x="905" y="0"/>
                    <a:pt x="896" y="10"/>
                    <a:pt x="896" y="20"/>
                  </a:cubicBezTo>
                  <a:lnTo>
                    <a:pt x="896" y="189"/>
                  </a:lnTo>
                  <a:lnTo>
                    <a:pt x="896" y="189"/>
                  </a:lnTo>
                  <a:cubicBezTo>
                    <a:pt x="836" y="200"/>
                    <a:pt x="791" y="251"/>
                    <a:pt x="791" y="314"/>
                  </a:cubicBezTo>
                  <a:lnTo>
                    <a:pt x="791" y="314"/>
                  </a:lnTo>
                  <a:cubicBezTo>
                    <a:pt x="791" y="376"/>
                    <a:pt x="836" y="428"/>
                    <a:pt x="896" y="439"/>
                  </a:cubicBezTo>
                  <a:lnTo>
                    <a:pt x="896" y="1598"/>
                  </a:lnTo>
                  <a:lnTo>
                    <a:pt x="896" y="1598"/>
                  </a:lnTo>
                  <a:cubicBezTo>
                    <a:pt x="840" y="1608"/>
                    <a:pt x="796" y="1655"/>
                    <a:pt x="791" y="1713"/>
                  </a:cubicBezTo>
                  <a:lnTo>
                    <a:pt x="0" y="1713"/>
                  </a:lnTo>
                  <a:lnTo>
                    <a:pt x="0" y="1753"/>
                  </a:lnTo>
                  <a:lnTo>
                    <a:pt x="794" y="1753"/>
                  </a:lnTo>
                  <a:lnTo>
                    <a:pt x="794" y="1753"/>
                  </a:lnTo>
                  <a:cubicBezTo>
                    <a:pt x="806" y="1802"/>
                    <a:pt x="846" y="1841"/>
                    <a:pt x="896" y="1849"/>
                  </a:cubicBezTo>
                  <a:lnTo>
                    <a:pt x="896" y="2893"/>
                  </a:lnTo>
                  <a:lnTo>
                    <a:pt x="896" y="2893"/>
                  </a:lnTo>
                  <a:cubicBezTo>
                    <a:pt x="792" y="2904"/>
                    <a:pt x="710" y="2993"/>
                    <a:pt x="710" y="3100"/>
                  </a:cubicBezTo>
                  <a:lnTo>
                    <a:pt x="710" y="3119"/>
                  </a:lnTo>
                  <a:lnTo>
                    <a:pt x="1126" y="3119"/>
                  </a:lnTo>
                  <a:lnTo>
                    <a:pt x="1126" y="3100"/>
                  </a:lnTo>
                  <a:lnTo>
                    <a:pt x="1126" y="3100"/>
                  </a:lnTo>
                  <a:cubicBezTo>
                    <a:pt x="1126" y="2991"/>
                    <a:pt x="1042" y="2902"/>
                    <a:pt x="936" y="2893"/>
                  </a:cubicBezTo>
                  <a:lnTo>
                    <a:pt x="936" y="1850"/>
                  </a:lnTo>
                  <a:lnTo>
                    <a:pt x="936" y="1850"/>
                  </a:lnTo>
                  <a:cubicBezTo>
                    <a:pt x="998" y="1842"/>
                    <a:pt x="1046" y="1788"/>
                    <a:pt x="1046" y="1724"/>
                  </a:cubicBezTo>
                  <a:lnTo>
                    <a:pt x="1046" y="1724"/>
                  </a:lnTo>
                  <a:cubicBezTo>
                    <a:pt x="1046" y="1659"/>
                    <a:pt x="998" y="1606"/>
                    <a:pt x="936" y="1597"/>
                  </a:cubicBezTo>
                  <a:lnTo>
                    <a:pt x="936" y="440"/>
                  </a:lnTo>
                  <a:lnTo>
                    <a:pt x="936" y="440"/>
                  </a:lnTo>
                  <a:cubicBezTo>
                    <a:pt x="991" y="432"/>
                    <a:pt x="1036" y="389"/>
                    <a:pt x="1044" y="333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C0D65DE4-CD36-8E4C-9B13-CD25FBDB6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8818" y="6500964"/>
              <a:ext cx="2971681" cy="3965899"/>
            </a:xfrm>
            <a:custGeom>
              <a:avLst/>
              <a:gdLst>
                <a:gd name="T0" fmla="*/ 1122 w 2387"/>
                <a:gd name="T1" fmla="*/ 1138 h 3186"/>
                <a:gd name="T2" fmla="*/ 1193 w 2387"/>
                <a:gd name="T3" fmla="*/ 1224 h 3186"/>
                <a:gd name="T4" fmla="*/ 1122 w 2387"/>
                <a:gd name="T5" fmla="*/ 1311 h 3186"/>
                <a:gd name="T6" fmla="*/ 938 w 2387"/>
                <a:gd name="T7" fmla="*/ 3146 h 3186"/>
                <a:gd name="T8" fmla="*/ 1105 w 2387"/>
                <a:gd name="T9" fmla="*/ 2998 h 3186"/>
                <a:gd name="T10" fmla="*/ 1272 w 2387"/>
                <a:gd name="T11" fmla="*/ 3146 h 3186"/>
                <a:gd name="T12" fmla="*/ 1017 w 2387"/>
                <a:gd name="T13" fmla="*/ 1224 h 3186"/>
                <a:gd name="T14" fmla="*/ 1083 w 2387"/>
                <a:gd name="T15" fmla="*/ 1309 h 3186"/>
                <a:gd name="T16" fmla="*/ 1017 w 2387"/>
                <a:gd name="T17" fmla="*/ 1224 h 3186"/>
                <a:gd name="T18" fmla="*/ 1017 w 2387"/>
                <a:gd name="T19" fmla="*/ 259 h 3186"/>
                <a:gd name="T20" fmla="*/ 1083 w 2387"/>
                <a:gd name="T21" fmla="*/ 343 h 3186"/>
                <a:gd name="T22" fmla="*/ 1017 w 2387"/>
                <a:gd name="T23" fmla="*/ 259 h 3186"/>
                <a:gd name="T24" fmla="*/ 1122 w 2387"/>
                <a:gd name="T25" fmla="*/ 173 h 3186"/>
                <a:gd name="T26" fmla="*/ 1193 w 2387"/>
                <a:gd name="T27" fmla="*/ 259 h 3186"/>
                <a:gd name="T28" fmla="*/ 1122 w 2387"/>
                <a:gd name="T29" fmla="*/ 173 h 3186"/>
                <a:gd name="T30" fmla="*/ 1230 w 2387"/>
                <a:gd name="T31" fmla="*/ 1197 h 3186"/>
                <a:gd name="T32" fmla="*/ 1122 w 2387"/>
                <a:gd name="T33" fmla="*/ 1098 h 3186"/>
                <a:gd name="T34" fmla="*/ 1122 w 2387"/>
                <a:gd name="T35" fmla="*/ 385 h 3186"/>
                <a:gd name="T36" fmla="*/ 1232 w 2387"/>
                <a:gd name="T37" fmla="*/ 259 h 3186"/>
                <a:gd name="T38" fmla="*/ 1122 w 2387"/>
                <a:gd name="T39" fmla="*/ 19 h 3186"/>
                <a:gd name="T40" fmla="*/ 1102 w 2387"/>
                <a:gd name="T41" fmla="*/ 0 h 3186"/>
                <a:gd name="T42" fmla="*/ 1083 w 2387"/>
                <a:gd name="T43" fmla="*/ 19 h 3186"/>
                <a:gd name="T44" fmla="*/ 1083 w 2387"/>
                <a:gd name="T45" fmla="*/ 134 h 3186"/>
                <a:gd name="T46" fmla="*/ 20 w 2387"/>
                <a:gd name="T47" fmla="*/ 239 h 3186"/>
                <a:gd name="T48" fmla="*/ 0 w 2387"/>
                <a:gd name="T49" fmla="*/ 259 h 3186"/>
                <a:gd name="T50" fmla="*/ 20 w 2387"/>
                <a:gd name="T51" fmla="*/ 279 h 3186"/>
                <a:gd name="T52" fmla="*/ 979 w 2387"/>
                <a:gd name="T53" fmla="*/ 279 h 3186"/>
                <a:gd name="T54" fmla="*/ 1083 w 2387"/>
                <a:gd name="T55" fmla="*/ 1098 h 3186"/>
                <a:gd name="T56" fmla="*/ 978 w 2387"/>
                <a:gd name="T57" fmla="*/ 1224 h 3186"/>
                <a:gd name="T58" fmla="*/ 1083 w 2387"/>
                <a:gd name="T59" fmla="*/ 1350 h 3186"/>
                <a:gd name="T60" fmla="*/ 1083 w 2387"/>
                <a:gd name="T61" fmla="*/ 2959 h 3186"/>
                <a:gd name="T62" fmla="*/ 897 w 2387"/>
                <a:gd name="T63" fmla="*/ 3185 h 3186"/>
                <a:gd name="T64" fmla="*/ 1313 w 2387"/>
                <a:gd name="T65" fmla="*/ 3166 h 3186"/>
                <a:gd name="T66" fmla="*/ 1122 w 2387"/>
                <a:gd name="T67" fmla="*/ 2959 h 3186"/>
                <a:gd name="T68" fmla="*/ 1122 w 2387"/>
                <a:gd name="T69" fmla="*/ 1350 h 3186"/>
                <a:gd name="T70" fmla="*/ 2366 w 2387"/>
                <a:gd name="T71" fmla="*/ 1237 h 3186"/>
                <a:gd name="T72" fmla="*/ 2386 w 2387"/>
                <a:gd name="T73" fmla="*/ 1217 h 3186"/>
                <a:gd name="T74" fmla="*/ 2366 w 2387"/>
                <a:gd name="T75" fmla="*/ 1197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7" h="3186">
                  <a:moveTo>
                    <a:pt x="1122" y="1311"/>
                  </a:moveTo>
                  <a:lnTo>
                    <a:pt x="1122" y="1138"/>
                  </a:lnTo>
                  <a:lnTo>
                    <a:pt x="1122" y="1138"/>
                  </a:lnTo>
                  <a:cubicBezTo>
                    <a:pt x="1163" y="1146"/>
                    <a:pt x="1193" y="1181"/>
                    <a:pt x="1193" y="1224"/>
                  </a:cubicBezTo>
                  <a:lnTo>
                    <a:pt x="1193" y="1224"/>
                  </a:lnTo>
                  <a:cubicBezTo>
                    <a:pt x="1193" y="1267"/>
                    <a:pt x="1163" y="1302"/>
                    <a:pt x="1122" y="1311"/>
                  </a:cubicBezTo>
                  <a:close/>
                  <a:moveTo>
                    <a:pt x="1272" y="3146"/>
                  </a:moveTo>
                  <a:lnTo>
                    <a:pt x="938" y="3146"/>
                  </a:lnTo>
                  <a:lnTo>
                    <a:pt x="938" y="3146"/>
                  </a:lnTo>
                  <a:cubicBezTo>
                    <a:pt x="947" y="3063"/>
                    <a:pt x="1019" y="2998"/>
                    <a:pt x="1105" y="2998"/>
                  </a:cubicBezTo>
                  <a:lnTo>
                    <a:pt x="1105" y="2998"/>
                  </a:lnTo>
                  <a:cubicBezTo>
                    <a:pt x="1191" y="2998"/>
                    <a:pt x="1262" y="3063"/>
                    <a:pt x="1272" y="3146"/>
                  </a:cubicBezTo>
                  <a:close/>
                  <a:moveTo>
                    <a:pt x="1017" y="1224"/>
                  </a:moveTo>
                  <a:lnTo>
                    <a:pt x="1017" y="1224"/>
                  </a:lnTo>
                  <a:cubicBezTo>
                    <a:pt x="1017" y="1183"/>
                    <a:pt x="1045" y="1149"/>
                    <a:pt x="1083" y="1139"/>
                  </a:cubicBezTo>
                  <a:lnTo>
                    <a:pt x="1083" y="1309"/>
                  </a:lnTo>
                  <a:lnTo>
                    <a:pt x="1083" y="1309"/>
                  </a:lnTo>
                  <a:cubicBezTo>
                    <a:pt x="1045" y="1299"/>
                    <a:pt x="1017" y="1265"/>
                    <a:pt x="1017" y="1224"/>
                  </a:cubicBezTo>
                  <a:close/>
                  <a:moveTo>
                    <a:pt x="1017" y="259"/>
                  </a:moveTo>
                  <a:lnTo>
                    <a:pt x="1017" y="259"/>
                  </a:lnTo>
                  <a:cubicBezTo>
                    <a:pt x="1017" y="219"/>
                    <a:pt x="1045" y="184"/>
                    <a:pt x="1083" y="174"/>
                  </a:cubicBezTo>
                  <a:lnTo>
                    <a:pt x="1083" y="343"/>
                  </a:lnTo>
                  <a:lnTo>
                    <a:pt x="1083" y="343"/>
                  </a:lnTo>
                  <a:cubicBezTo>
                    <a:pt x="1045" y="333"/>
                    <a:pt x="1017" y="299"/>
                    <a:pt x="1017" y="259"/>
                  </a:cubicBezTo>
                  <a:close/>
                  <a:moveTo>
                    <a:pt x="1122" y="173"/>
                  </a:moveTo>
                  <a:lnTo>
                    <a:pt x="1122" y="173"/>
                  </a:lnTo>
                  <a:cubicBezTo>
                    <a:pt x="1163" y="181"/>
                    <a:pt x="1193" y="217"/>
                    <a:pt x="1193" y="259"/>
                  </a:cubicBezTo>
                  <a:lnTo>
                    <a:pt x="1193" y="259"/>
                  </a:lnTo>
                  <a:cubicBezTo>
                    <a:pt x="1193" y="301"/>
                    <a:pt x="1163" y="336"/>
                    <a:pt x="1122" y="344"/>
                  </a:cubicBezTo>
                  <a:lnTo>
                    <a:pt x="1122" y="173"/>
                  </a:lnTo>
                  <a:close/>
                  <a:moveTo>
                    <a:pt x="2366" y="1197"/>
                  </a:moveTo>
                  <a:lnTo>
                    <a:pt x="1230" y="1197"/>
                  </a:lnTo>
                  <a:lnTo>
                    <a:pt x="1230" y="1197"/>
                  </a:lnTo>
                  <a:cubicBezTo>
                    <a:pt x="1219" y="1145"/>
                    <a:pt x="1176" y="1105"/>
                    <a:pt x="1122" y="1098"/>
                  </a:cubicBezTo>
                  <a:lnTo>
                    <a:pt x="1122" y="385"/>
                  </a:lnTo>
                  <a:lnTo>
                    <a:pt x="1122" y="385"/>
                  </a:lnTo>
                  <a:cubicBezTo>
                    <a:pt x="1184" y="376"/>
                    <a:pt x="1232" y="323"/>
                    <a:pt x="1232" y="259"/>
                  </a:cubicBezTo>
                  <a:lnTo>
                    <a:pt x="1232" y="259"/>
                  </a:lnTo>
                  <a:cubicBezTo>
                    <a:pt x="1232" y="195"/>
                    <a:pt x="1184" y="141"/>
                    <a:pt x="1122" y="133"/>
                  </a:cubicBezTo>
                  <a:lnTo>
                    <a:pt x="1122" y="19"/>
                  </a:lnTo>
                  <a:lnTo>
                    <a:pt x="1122" y="19"/>
                  </a:lnTo>
                  <a:cubicBezTo>
                    <a:pt x="1122" y="8"/>
                    <a:pt x="1113" y="0"/>
                    <a:pt x="1102" y="0"/>
                  </a:cubicBezTo>
                  <a:lnTo>
                    <a:pt x="1102" y="0"/>
                  </a:lnTo>
                  <a:cubicBezTo>
                    <a:pt x="1091" y="0"/>
                    <a:pt x="1083" y="8"/>
                    <a:pt x="1083" y="19"/>
                  </a:cubicBezTo>
                  <a:lnTo>
                    <a:pt x="1083" y="134"/>
                  </a:lnTo>
                  <a:lnTo>
                    <a:pt x="1083" y="134"/>
                  </a:lnTo>
                  <a:cubicBezTo>
                    <a:pt x="1030" y="143"/>
                    <a:pt x="987" y="186"/>
                    <a:pt x="979" y="239"/>
                  </a:cubicBezTo>
                  <a:lnTo>
                    <a:pt x="20" y="239"/>
                  </a:lnTo>
                  <a:lnTo>
                    <a:pt x="20" y="239"/>
                  </a:lnTo>
                  <a:cubicBezTo>
                    <a:pt x="9" y="239"/>
                    <a:pt x="0" y="248"/>
                    <a:pt x="0" y="259"/>
                  </a:cubicBezTo>
                  <a:lnTo>
                    <a:pt x="0" y="259"/>
                  </a:lnTo>
                  <a:cubicBezTo>
                    <a:pt x="0" y="270"/>
                    <a:pt x="9" y="279"/>
                    <a:pt x="20" y="279"/>
                  </a:cubicBezTo>
                  <a:lnTo>
                    <a:pt x="979" y="279"/>
                  </a:lnTo>
                  <a:lnTo>
                    <a:pt x="979" y="279"/>
                  </a:lnTo>
                  <a:cubicBezTo>
                    <a:pt x="987" y="331"/>
                    <a:pt x="1030" y="374"/>
                    <a:pt x="1083" y="384"/>
                  </a:cubicBezTo>
                  <a:lnTo>
                    <a:pt x="1083" y="1098"/>
                  </a:lnTo>
                  <a:lnTo>
                    <a:pt x="1083" y="1098"/>
                  </a:lnTo>
                  <a:cubicBezTo>
                    <a:pt x="1023" y="1109"/>
                    <a:pt x="978" y="1161"/>
                    <a:pt x="978" y="1224"/>
                  </a:cubicBezTo>
                  <a:lnTo>
                    <a:pt x="978" y="1224"/>
                  </a:lnTo>
                  <a:cubicBezTo>
                    <a:pt x="978" y="1287"/>
                    <a:pt x="1023" y="1339"/>
                    <a:pt x="1083" y="1350"/>
                  </a:cubicBezTo>
                  <a:lnTo>
                    <a:pt x="1083" y="2959"/>
                  </a:lnTo>
                  <a:lnTo>
                    <a:pt x="1083" y="2959"/>
                  </a:lnTo>
                  <a:cubicBezTo>
                    <a:pt x="978" y="2970"/>
                    <a:pt x="897" y="3059"/>
                    <a:pt x="897" y="3166"/>
                  </a:cubicBezTo>
                  <a:lnTo>
                    <a:pt x="897" y="3185"/>
                  </a:lnTo>
                  <a:lnTo>
                    <a:pt x="1313" y="3185"/>
                  </a:lnTo>
                  <a:lnTo>
                    <a:pt x="1313" y="3166"/>
                  </a:lnTo>
                  <a:lnTo>
                    <a:pt x="1313" y="3166"/>
                  </a:lnTo>
                  <a:cubicBezTo>
                    <a:pt x="1313" y="3057"/>
                    <a:pt x="1229" y="2968"/>
                    <a:pt x="1122" y="2959"/>
                  </a:cubicBezTo>
                  <a:lnTo>
                    <a:pt x="1122" y="1350"/>
                  </a:lnTo>
                  <a:lnTo>
                    <a:pt x="1122" y="1350"/>
                  </a:lnTo>
                  <a:cubicBezTo>
                    <a:pt x="1180" y="1343"/>
                    <a:pt x="1226" y="1296"/>
                    <a:pt x="1232" y="1237"/>
                  </a:cubicBezTo>
                  <a:lnTo>
                    <a:pt x="2366" y="1237"/>
                  </a:lnTo>
                  <a:lnTo>
                    <a:pt x="2366" y="1237"/>
                  </a:lnTo>
                  <a:cubicBezTo>
                    <a:pt x="2377" y="1237"/>
                    <a:pt x="2386" y="1228"/>
                    <a:pt x="2386" y="1217"/>
                  </a:cubicBezTo>
                  <a:lnTo>
                    <a:pt x="2386" y="1217"/>
                  </a:lnTo>
                  <a:cubicBezTo>
                    <a:pt x="2386" y="1207"/>
                    <a:pt x="2377" y="1197"/>
                    <a:pt x="2366" y="1197"/>
                  </a:cubicBezTo>
                  <a:close/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9C3F8D1B-AB4B-6641-810F-BF7BCFFBF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271" y="9560528"/>
              <a:ext cx="1279855" cy="911827"/>
            </a:xfrm>
            <a:custGeom>
              <a:avLst/>
              <a:gdLst>
                <a:gd name="T0" fmla="*/ 1026 w 1027"/>
                <a:gd name="T1" fmla="*/ 730 h 731"/>
                <a:gd name="T2" fmla="*/ 0 w 1027"/>
                <a:gd name="T3" fmla="*/ 730 h 731"/>
                <a:gd name="T4" fmla="*/ 0 w 1027"/>
                <a:gd name="T5" fmla="*/ 0 h 731"/>
                <a:gd name="T6" fmla="*/ 1026 w 1027"/>
                <a:gd name="T7" fmla="*/ 0 h 731"/>
                <a:gd name="T8" fmla="*/ 1026 w 1027"/>
                <a:gd name="T9" fmla="*/ 73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731">
                  <a:moveTo>
                    <a:pt x="1026" y="730"/>
                  </a:moveTo>
                  <a:lnTo>
                    <a:pt x="0" y="730"/>
                  </a:lnTo>
                  <a:lnTo>
                    <a:pt x="0" y="0"/>
                  </a:lnTo>
                  <a:lnTo>
                    <a:pt x="1026" y="0"/>
                  </a:lnTo>
                  <a:lnTo>
                    <a:pt x="1026" y="730"/>
                  </a:ln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5EFC1915-3E91-AC46-9B89-643B5EED9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482" y="9263908"/>
              <a:ext cx="829432" cy="296618"/>
            </a:xfrm>
            <a:custGeom>
              <a:avLst/>
              <a:gdLst>
                <a:gd name="T0" fmla="*/ 664 w 665"/>
                <a:gd name="T1" fmla="*/ 237 h 238"/>
                <a:gd name="T2" fmla="*/ 0 w 665"/>
                <a:gd name="T3" fmla="*/ 237 h 238"/>
                <a:gd name="T4" fmla="*/ 0 w 665"/>
                <a:gd name="T5" fmla="*/ 0 h 238"/>
                <a:gd name="T6" fmla="*/ 664 w 665"/>
                <a:gd name="T7" fmla="*/ 0 h 238"/>
                <a:gd name="T8" fmla="*/ 664 w 665"/>
                <a:gd name="T9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238">
                  <a:moveTo>
                    <a:pt x="664" y="237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664" y="0"/>
                  </a:lnTo>
                  <a:lnTo>
                    <a:pt x="664" y="237"/>
                  </a:lnTo>
                </a:path>
              </a:pathLst>
            </a:custGeom>
            <a:solidFill>
              <a:srgbClr val="261A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5DC1FA96-7476-D545-A395-58E5E016E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41" y="9686866"/>
              <a:ext cx="1060134" cy="587741"/>
            </a:xfrm>
            <a:custGeom>
              <a:avLst/>
              <a:gdLst>
                <a:gd name="T0" fmla="*/ 666 w 853"/>
                <a:gd name="T1" fmla="*/ 50 h 471"/>
                <a:gd name="T2" fmla="*/ 666 w 853"/>
                <a:gd name="T3" fmla="*/ 50 h 471"/>
                <a:gd name="T4" fmla="*/ 594 w 853"/>
                <a:gd name="T5" fmla="*/ 0 h 471"/>
                <a:gd name="T6" fmla="*/ 594 w 853"/>
                <a:gd name="T7" fmla="*/ 0 h 471"/>
                <a:gd name="T8" fmla="*/ 522 w 853"/>
                <a:gd name="T9" fmla="*/ 50 h 471"/>
                <a:gd name="T10" fmla="*/ 0 w 853"/>
                <a:gd name="T11" fmla="*/ 50 h 471"/>
                <a:gd name="T12" fmla="*/ 0 w 853"/>
                <a:gd name="T13" fmla="*/ 289 h 471"/>
                <a:gd name="T14" fmla="*/ 0 w 853"/>
                <a:gd name="T15" fmla="*/ 289 h 471"/>
                <a:gd name="T16" fmla="*/ 181 w 853"/>
                <a:gd name="T17" fmla="*/ 470 h 471"/>
                <a:gd name="T18" fmla="*/ 672 w 853"/>
                <a:gd name="T19" fmla="*/ 470 h 471"/>
                <a:gd name="T20" fmla="*/ 672 w 853"/>
                <a:gd name="T21" fmla="*/ 470 h 471"/>
                <a:gd name="T22" fmla="*/ 852 w 853"/>
                <a:gd name="T23" fmla="*/ 289 h 471"/>
                <a:gd name="T24" fmla="*/ 852 w 853"/>
                <a:gd name="T25" fmla="*/ 50 h 471"/>
                <a:gd name="T26" fmla="*/ 666 w 853"/>
                <a:gd name="T27" fmla="*/ 5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3" h="471">
                  <a:moveTo>
                    <a:pt x="666" y="50"/>
                  </a:moveTo>
                  <a:lnTo>
                    <a:pt x="666" y="50"/>
                  </a:lnTo>
                  <a:cubicBezTo>
                    <a:pt x="655" y="20"/>
                    <a:pt x="627" y="0"/>
                    <a:pt x="594" y="0"/>
                  </a:cubicBezTo>
                  <a:lnTo>
                    <a:pt x="594" y="0"/>
                  </a:lnTo>
                  <a:cubicBezTo>
                    <a:pt x="561" y="0"/>
                    <a:pt x="533" y="20"/>
                    <a:pt x="522" y="50"/>
                  </a:cubicBezTo>
                  <a:lnTo>
                    <a:pt x="0" y="50"/>
                  </a:lnTo>
                  <a:lnTo>
                    <a:pt x="0" y="289"/>
                  </a:lnTo>
                  <a:lnTo>
                    <a:pt x="0" y="289"/>
                  </a:lnTo>
                  <a:cubicBezTo>
                    <a:pt x="0" y="389"/>
                    <a:pt x="81" y="470"/>
                    <a:pt x="181" y="470"/>
                  </a:cubicBezTo>
                  <a:lnTo>
                    <a:pt x="672" y="470"/>
                  </a:lnTo>
                  <a:lnTo>
                    <a:pt x="672" y="470"/>
                  </a:lnTo>
                  <a:cubicBezTo>
                    <a:pt x="771" y="470"/>
                    <a:pt x="852" y="389"/>
                    <a:pt x="852" y="289"/>
                  </a:cubicBezTo>
                  <a:lnTo>
                    <a:pt x="852" y="50"/>
                  </a:lnTo>
                  <a:lnTo>
                    <a:pt x="666" y="50"/>
                  </a:lnTo>
                </a:path>
              </a:pathLst>
            </a:custGeom>
            <a:solidFill>
              <a:srgbClr val="FF73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BF2E09E4-3071-C94F-A4A0-B859E173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3608" y="9555034"/>
              <a:ext cx="153801" cy="148307"/>
            </a:xfrm>
            <a:custGeom>
              <a:avLst/>
              <a:gdLst>
                <a:gd name="T0" fmla="*/ 121 w 122"/>
                <a:gd name="T1" fmla="*/ 60 h 121"/>
                <a:gd name="T2" fmla="*/ 121 w 122"/>
                <a:gd name="T3" fmla="*/ 60 h 121"/>
                <a:gd name="T4" fmla="*/ 60 w 122"/>
                <a:gd name="T5" fmla="*/ 120 h 121"/>
                <a:gd name="T6" fmla="*/ 60 w 122"/>
                <a:gd name="T7" fmla="*/ 120 h 121"/>
                <a:gd name="T8" fmla="*/ 0 w 122"/>
                <a:gd name="T9" fmla="*/ 60 h 121"/>
                <a:gd name="T10" fmla="*/ 0 w 122"/>
                <a:gd name="T11" fmla="*/ 60 h 121"/>
                <a:gd name="T12" fmla="*/ 60 w 122"/>
                <a:gd name="T13" fmla="*/ 0 h 121"/>
                <a:gd name="T14" fmla="*/ 60 w 122"/>
                <a:gd name="T15" fmla="*/ 0 h 121"/>
                <a:gd name="T16" fmla="*/ 121 w 122"/>
                <a:gd name="T17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121" y="60"/>
                  </a:moveTo>
                  <a:lnTo>
                    <a:pt x="121" y="60"/>
                  </a:lnTo>
                  <a:cubicBezTo>
                    <a:pt x="121" y="93"/>
                    <a:pt x="94" y="120"/>
                    <a:pt x="60" y="120"/>
                  </a:cubicBezTo>
                  <a:lnTo>
                    <a:pt x="60" y="120"/>
                  </a:lnTo>
                  <a:cubicBezTo>
                    <a:pt x="27" y="120"/>
                    <a:pt x="0" y="93"/>
                    <a:pt x="0" y="60"/>
                  </a:cubicBezTo>
                  <a:lnTo>
                    <a:pt x="0" y="60"/>
                  </a:lnTo>
                  <a:cubicBezTo>
                    <a:pt x="0" y="27"/>
                    <a:pt x="27" y="0"/>
                    <a:pt x="60" y="0"/>
                  </a:cubicBezTo>
                  <a:lnTo>
                    <a:pt x="60" y="0"/>
                  </a:lnTo>
                  <a:cubicBezTo>
                    <a:pt x="94" y="0"/>
                    <a:pt x="121" y="27"/>
                    <a:pt x="121" y="60"/>
                  </a:cubicBezTo>
                </a:path>
              </a:pathLst>
            </a:custGeom>
            <a:solidFill>
              <a:srgbClr val="FF73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5276838F-D858-7C45-8A19-0A2909F58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1210" y="10087848"/>
              <a:ext cx="93382" cy="93382"/>
            </a:xfrm>
            <a:custGeom>
              <a:avLst/>
              <a:gdLst>
                <a:gd name="T0" fmla="*/ 76 w 77"/>
                <a:gd name="T1" fmla="*/ 38 h 77"/>
                <a:gd name="T2" fmla="*/ 76 w 77"/>
                <a:gd name="T3" fmla="*/ 38 h 77"/>
                <a:gd name="T4" fmla="*/ 38 w 77"/>
                <a:gd name="T5" fmla="*/ 76 h 77"/>
                <a:gd name="T6" fmla="*/ 38 w 77"/>
                <a:gd name="T7" fmla="*/ 76 h 77"/>
                <a:gd name="T8" fmla="*/ 0 w 77"/>
                <a:gd name="T9" fmla="*/ 38 h 77"/>
                <a:gd name="T10" fmla="*/ 0 w 77"/>
                <a:gd name="T11" fmla="*/ 38 h 77"/>
                <a:gd name="T12" fmla="*/ 38 w 77"/>
                <a:gd name="T13" fmla="*/ 0 h 77"/>
                <a:gd name="T14" fmla="*/ 38 w 77"/>
                <a:gd name="T15" fmla="*/ 0 h 77"/>
                <a:gd name="T16" fmla="*/ 76 w 77"/>
                <a:gd name="T1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7">
                  <a:moveTo>
                    <a:pt x="76" y="38"/>
                  </a:moveTo>
                  <a:lnTo>
                    <a:pt x="76" y="38"/>
                  </a:lnTo>
                  <a:cubicBezTo>
                    <a:pt x="76" y="59"/>
                    <a:pt x="59" y="76"/>
                    <a:pt x="38" y="76"/>
                  </a:cubicBezTo>
                  <a:lnTo>
                    <a:pt x="38" y="76"/>
                  </a:lnTo>
                  <a:cubicBezTo>
                    <a:pt x="17" y="76"/>
                    <a:pt x="0" y="59"/>
                    <a:pt x="0" y="38"/>
                  </a:cubicBezTo>
                  <a:lnTo>
                    <a:pt x="0" y="38"/>
                  </a:lnTo>
                  <a:cubicBezTo>
                    <a:pt x="0" y="17"/>
                    <a:pt x="17" y="0"/>
                    <a:pt x="38" y="0"/>
                  </a:cubicBezTo>
                  <a:lnTo>
                    <a:pt x="38" y="0"/>
                  </a:lnTo>
                  <a:cubicBezTo>
                    <a:pt x="59" y="0"/>
                    <a:pt x="76" y="17"/>
                    <a:pt x="76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CB2534A4-A8DA-7A43-BA07-7A179F4A8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3749" y="9137571"/>
              <a:ext cx="225212" cy="126336"/>
            </a:xfrm>
            <a:custGeom>
              <a:avLst/>
              <a:gdLst>
                <a:gd name="T0" fmla="*/ 0 w 181"/>
                <a:gd name="T1" fmla="*/ 0 h 103"/>
                <a:gd name="T2" fmla="*/ 0 w 181"/>
                <a:gd name="T3" fmla="*/ 102 h 103"/>
                <a:gd name="T4" fmla="*/ 180 w 181"/>
                <a:gd name="T5" fmla="*/ 102 h 103"/>
                <a:gd name="T6" fmla="*/ 180 w 181"/>
                <a:gd name="T7" fmla="*/ 46 h 103"/>
                <a:gd name="T8" fmla="*/ 0 w 18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3">
                  <a:moveTo>
                    <a:pt x="0" y="0"/>
                  </a:moveTo>
                  <a:lnTo>
                    <a:pt x="0" y="102"/>
                  </a:lnTo>
                  <a:lnTo>
                    <a:pt x="180" y="102"/>
                  </a:lnTo>
                  <a:lnTo>
                    <a:pt x="180" y="4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45E8F80A-C075-DD43-A05A-90E40A2A4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9385" y="8483911"/>
              <a:ext cx="631686" cy="664646"/>
            </a:xfrm>
            <a:custGeom>
              <a:avLst/>
              <a:gdLst>
                <a:gd name="T0" fmla="*/ 499 w 507"/>
                <a:gd name="T1" fmla="*/ 297 h 532"/>
                <a:gd name="T2" fmla="*/ 499 w 507"/>
                <a:gd name="T3" fmla="*/ 297 h 532"/>
                <a:gd name="T4" fmla="*/ 265 w 507"/>
                <a:gd name="T5" fmla="*/ 531 h 532"/>
                <a:gd name="T6" fmla="*/ 265 w 507"/>
                <a:gd name="T7" fmla="*/ 531 h 532"/>
                <a:gd name="T8" fmla="*/ 0 w 507"/>
                <a:gd name="T9" fmla="*/ 265 h 532"/>
                <a:gd name="T10" fmla="*/ 0 w 507"/>
                <a:gd name="T11" fmla="*/ 265 h 532"/>
                <a:gd name="T12" fmla="*/ 265 w 507"/>
                <a:gd name="T13" fmla="*/ 0 h 532"/>
                <a:gd name="T14" fmla="*/ 265 w 507"/>
                <a:gd name="T15" fmla="*/ 0 h 532"/>
                <a:gd name="T16" fmla="*/ 269 w 507"/>
                <a:gd name="T17" fmla="*/ 277 h 532"/>
                <a:gd name="T18" fmla="*/ 269 w 507"/>
                <a:gd name="T19" fmla="*/ 277 h 532"/>
                <a:gd name="T20" fmla="*/ 410 w 507"/>
                <a:gd name="T21" fmla="*/ 112 h 532"/>
                <a:gd name="T22" fmla="*/ 410 w 507"/>
                <a:gd name="T23" fmla="*/ 112 h 532"/>
                <a:gd name="T24" fmla="*/ 499 w 507"/>
                <a:gd name="T25" fmla="*/ 29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532">
                  <a:moveTo>
                    <a:pt x="499" y="297"/>
                  </a:moveTo>
                  <a:lnTo>
                    <a:pt x="499" y="297"/>
                  </a:lnTo>
                  <a:cubicBezTo>
                    <a:pt x="506" y="444"/>
                    <a:pt x="412" y="531"/>
                    <a:pt x="265" y="531"/>
                  </a:cubicBezTo>
                  <a:lnTo>
                    <a:pt x="265" y="531"/>
                  </a:lnTo>
                  <a:cubicBezTo>
                    <a:pt x="119" y="531"/>
                    <a:pt x="0" y="412"/>
                    <a:pt x="0" y="265"/>
                  </a:cubicBezTo>
                  <a:lnTo>
                    <a:pt x="0" y="265"/>
                  </a:lnTo>
                  <a:cubicBezTo>
                    <a:pt x="0" y="119"/>
                    <a:pt x="119" y="0"/>
                    <a:pt x="265" y="0"/>
                  </a:cubicBezTo>
                  <a:lnTo>
                    <a:pt x="265" y="0"/>
                  </a:lnTo>
                  <a:cubicBezTo>
                    <a:pt x="313" y="0"/>
                    <a:pt x="174" y="147"/>
                    <a:pt x="269" y="277"/>
                  </a:cubicBezTo>
                  <a:lnTo>
                    <a:pt x="269" y="277"/>
                  </a:lnTo>
                  <a:cubicBezTo>
                    <a:pt x="344" y="380"/>
                    <a:pt x="384" y="225"/>
                    <a:pt x="410" y="112"/>
                  </a:cubicBezTo>
                  <a:lnTo>
                    <a:pt x="410" y="112"/>
                  </a:lnTo>
                  <a:cubicBezTo>
                    <a:pt x="422" y="57"/>
                    <a:pt x="491" y="153"/>
                    <a:pt x="499" y="297"/>
                  </a:cubicBezTo>
                </a:path>
              </a:pathLst>
            </a:custGeom>
            <a:solidFill>
              <a:srgbClr val="FF73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D7BFDB14-D2C3-7849-92C6-23DAA7071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3751" y="8725598"/>
              <a:ext cx="406477" cy="373520"/>
            </a:xfrm>
            <a:custGeom>
              <a:avLst/>
              <a:gdLst>
                <a:gd name="T0" fmla="*/ 325 w 326"/>
                <a:gd name="T1" fmla="*/ 170 h 302"/>
                <a:gd name="T2" fmla="*/ 325 w 326"/>
                <a:gd name="T3" fmla="*/ 170 h 302"/>
                <a:gd name="T4" fmla="*/ 184 w 326"/>
                <a:gd name="T5" fmla="*/ 301 h 302"/>
                <a:gd name="T6" fmla="*/ 184 w 326"/>
                <a:gd name="T7" fmla="*/ 301 h 302"/>
                <a:gd name="T8" fmla="*/ 15 w 326"/>
                <a:gd name="T9" fmla="*/ 168 h 302"/>
                <a:gd name="T10" fmla="*/ 15 w 326"/>
                <a:gd name="T11" fmla="*/ 168 h 302"/>
                <a:gd name="T12" fmla="*/ 87 w 326"/>
                <a:gd name="T13" fmla="*/ 12 h 302"/>
                <a:gd name="T14" fmla="*/ 87 w 326"/>
                <a:gd name="T15" fmla="*/ 12 h 302"/>
                <a:gd name="T16" fmla="*/ 158 w 326"/>
                <a:gd name="T17" fmla="*/ 157 h 302"/>
                <a:gd name="T18" fmla="*/ 158 w 326"/>
                <a:gd name="T19" fmla="*/ 157 h 302"/>
                <a:gd name="T20" fmla="*/ 325 w 326"/>
                <a:gd name="T21" fmla="*/ 17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302">
                  <a:moveTo>
                    <a:pt x="325" y="170"/>
                  </a:moveTo>
                  <a:lnTo>
                    <a:pt x="325" y="170"/>
                  </a:lnTo>
                  <a:cubicBezTo>
                    <a:pt x="325" y="242"/>
                    <a:pt x="261" y="301"/>
                    <a:pt x="184" y="301"/>
                  </a:cubicBezTo>
                  <a:lnTo>
                    <a:pt x="184" y="301"/>
                  </a:lnTo>
                  <a:cubicBezTo>
                    <a:pt x="106" y="301"/>
                    <a:pt x="26" y="232"/>
                    <a:pt x="15" y="168"/>
                  </a:cubicBezTo>
                  <a:lnTo>
                    <a:pt x="15" y="168"/>
                  </a:lnTo>
                  <a:cubicBezTo>
                    <a:pt x="0" y="79"/>
                    <a:pt x="59" y="0"/>
                    <a:pt x="87" y="12"/>
                  </a:cubicBezTo>
                  <a:lnTo>
                    <a:pt x="87" y="12"/>
                  </a:lnTo>
                  <a:cubicBezTo>
                    <a:pt x="115" y="25"/>
                    <a:pt x="132" y="114"/>
                    <a:pt x="158" y="157"/>
                  </a:cubicBezTo>
                  <a:lnTo>
                    <a:pt x="158" y="157"/>
                  </a:lnTo>
                  <a:cubicBezTo>
                    <a:pt x="226" y="269"/>
                    <a:pt x="325" y="97"/>
                    <a:pt x="325" y="1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F30349E5-5000-5446-94F5-87EACCDF1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3329" y="9912073"/>
              <a:ext cx="203236" cy="203240"/>
            </a:xfrm>
            <a:custGeom>
              <a:avLst/>
              <a:gdLst>
                <a:gd name="T0" fmla="*/ 164 w 165"/>
                <a:gd name="T1" fmla="*/ 82 h 165"/>
                <a:gd name="T2" fmla="*/ 164 w 165"/>
                <a:gd name="T3" fmla="*/ 82 h 165"/>
                <a:gd name="T4" fmla="*/ 82 w 165"/>
                <a:gd name="T5" fmla="*/ 164 h 165"/>
                <a:gd name="T6" fmla="*/ 82 w 165"/>
                <a:gd name="T7" fmla="*/ 164 h 165"/>
                <a:gd name="T8" fmla="*/ 0 w 165"/>
                <a:gd name="T9" fmla="*/ 82 h 165"/>
                <a:gd name="T10" fmla="*/ 0 w 165"/>
                <a:gd name="T11" fmla="*/ 82 h 165"/>
                <a:gd name="T12" fmla="*/ 82 w 165"/>
                <a:gd name="T13" fmla="*/ 0 h 165"/>
                <a:gd name="T14" fmla="*/ 82 w 165"/>
                <a:gd name="T15" fmla="*/ 0 h 165"/>
                <a:gd name="T16" fmla="*/ 164 w 165"/>
                <a:gd name="T1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164" y="82"/>
                  </a:moveTo>
                  <a:lnTo>
                    <a:pt x="164" y="82"/>
                  </a:lnTo>
                  <a:cubicBezTo>
                    <a:pt x="164" y="128"/>
                    <a:pt x="128" y="164"/>
                    <a:pt x="82" y="164"/>
                  </a:cubicBezTo>
                  <a:lnTo>
                    <a:pt x="82" y="164"/>
                  </a:lnTo>
                  <a:cubicBezTo>
                    <a:pt x="37" y="164"/>
                    <a:pt x="0" y="128"/>
                    <a:pt x="0" y="82"/>
                  </a:cubicBezTo>
                  <a:lnTo>
                    <a:pt x="0" y="82"/>
                  </a:lnTo>
                  <a:cubicBezTo>
                    <a:pt x="0" y="37"/>
                    <a:pt x="37" y="0"/>
                    <a:pt x="82" y="0"/>
                  </a:cubicBezTo>
                  <a:lnTo>
                    <a:pt x="82" y="0"/>
                  </a:lnTo>
                  <a:cubicBezTo>
                    <a:pt x="128" y="0"/>
                    <a:pt x="164" y="37"/>
                    <a:pt x="164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8566625D-4F73-2C4C-8400-CCB8635C5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8961" y="9263908"/>
              <a:ext cx="417463" cy="296618"/>
            </a:xfrm>
            <a:custGeom>
              <a:avLst/>
              <a:gdLst>
                <a:gd name="T0" fmla="*/ 336 w 337"/>
                <a:gd name="T1" fmla="*/ 0 h 238"/>
                <a:gd name="T2" fmla="*/ 0 w 337"/>
                <a:gd name="T3" fmla="*/ 0 h 238"/>
                <a:gd name="T4" fmla="*/ 0 w 337"/>
                <a:gd name="T5" fmla="*/ 237 h 238"/>
                <a:gd name="T6" fmla="*/ 336 w 337"/>
                <a:gd name="T7" fmla="*/ 237 h 238"/>
                <a:gd name="T8" fmla="*/ 336 w 337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38">
                  <a:moveTo>
                    <a:pt x="336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336" y="237"/>
                  </a:lnTo>
                  <a:lnTo>
                    <a:pt x="3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61A5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</p:grpSp>
      <p:sp>
        <p:nvSpPr>
          <p:cNvPr id="86" name="Freeform 164">
            <a:extLst>
              <a:ext uri="{FF2B5EF4-FFF2-40B4-BE49-F238E27FC236}">
                <a16:creationId xmlns:a16="http://schemas.microsoft.com/office/drawing/2014/main" id="{0623DD5F-AC13-6941-9A75-6187FCDFA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88" y="2221617"/>
            <a:ext cx="1611223" cy="918933"/>
          </a:xfrm>
          <a:custGeom>
            <a:avLst/>
            <a:gdLst>
              <a:gd name="T0" fmla="*/ 2395 w 3449"/>
              <a:gd name="T1" fmla="*/ 1243 h 1968"/>
              <a:gd name="T2" fmla="*/ 2395 w 3449"/>
              <a:gd name="T3" fmla="*/ 1243 h 1968"/>
              <a:gd name="T4" fmla="*/ 2527 w 3449"/>
              <a:gd name="T5" fmla="*/ 802 h 1968"/>
              <a:gd name="T6" fmla="*/ 2527 w 3449"/>
              <a:gd name="T7" fmla="*/ 802 h 1968"/>
              <a:gd name="T8" fmla="*/ 1724 w 3449"/>
              <a:gd name="T9" fmla="*/ 0 h 1968"/>
              <a:gd name="T10" fmla="*/ 1724 w 3449"/>
              <a:gd name="T11" fmla="*/ 0 h 1968"/>
              <a:gd name="T12" fmla="*/ 921 w 3449"/>
              <a:gd name="T13" fmla="*/ 802 h 1968"/>
              <a:gd name="T14" fmla="*/ 921 w 3449"/>
              <a:gd name="T15" fmla="*/ 802 h 1968"/>
              <a:gd name="T16" fmla="*/ 1053 w 3449"/>
              <a:gd name="T17" fmla="*/ 1243 h 1968"/>
              <a:gd name="T18" fmla="*/ 0 w 3449"/>
              <a:gd name="T19" fmla="*/ 1243 h 1968"/>
              <a:gd name="T20" fmla="*/ 0 w 3449"/>
              <a:gd name="T21" fmla="*/ 1967 h 1968"/>
              <a:gd name="T22" fmla="*/ 3448 w 3449"/>
              <a:gd name="T23" fmla="*/ 1967 h 1968"/>
              <a:gd name="T24" fmla="*/ 3448 w 3449"/>
              <a:gd name="T25" fmla="*/ 1243 h 1968"/>
              <a:gd name="T26" fmla="*/ 2395 w 3449"/>
              <a:gd name="T27" fmla="*/ 1243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9" h="1968">
                <a:moveTo>
                  <a:pt x="2395" y="1243"/>
                </a:moveTo>
                <a:lnTo>
                  <a:pt x="2395" y="1243"/>
                </a:lnTo>
                <a:cubicBezTo>
                  <a:pt x="2478" y="1117"/>
                  <a:pt x="2527" y="965"/>
                  <a:pt x="2527" y="802"/>
                </a:cubicBezTo>
                <a:lnTo>
                  <a:pt x="2527" y="802"/>
                </a:lnTo>
                <a:cubicBezTo>
                  <a:pt x="2527" y="359"/>
                  <a:pt x="2167" y="0"/>
                  <a:pt x="1724" y="0"/>
                </a:cubicBezTo>
                <a:lnTo>
                  <a:pt x="1724" y="0"/>
                </a:lnTo>
                <a:cubicBezTo>
                  <a:pt x="1280" y="0"/>
                  <a:pt x="921" y="359"/>
                  <a:pt x="921" y="802"/>
                </a:cubicBezTo>
                <a:lnTo>
                  <a:pt x="921" y="802"/>
                </a:lnTo>
                <a:cubicBezTo>
                  <a:pt x="921" y="965"/>
                  <a:pt x="970" y="1117"/>
                  <a:pt x="1053" y="1243"/>
                </a:cubicBezTo>
                <a:lnTo>
                  <a:pt x="0" y="1243"/>
                </a:lnTo>
                <a:lnTo>
                  <a:pt x="0" y="1967"/>
                </a:lnTo>
                <a:lnTo>
                  <a:pt x="3448" y="1967"/>
                </a:lnTo>
                <a:lnTo>
                  <a:pt x="3448" y="1243"/>
                </a:lnTo>
                <a:lnTo>
                  <a:pt x="2395" y="1243"/>
                </a:lnTo>
              </a:path>
            </a:pathLst>
          </a:custGeom>
          <a:solidFill>
            <a:srgbClr val="FF73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87" name="Freeform 165">
            <a:extLst>
              <a:ext uri="{FF2B5EF4-FFF2-40B4-BE49-F238E27FC236}">
                <a16:creationId xmlns:a16="http://schemas.microsoft.com/office/drawing/2014/main" id="{60EC3835-64BC-1043-B1B9-C196797E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24" y="2221617"/>
            <a:ext cx="1660879" cy="918933"/>
          </a:xfrm>
          <a:custGeom>
            <a:avLst/>
            <a:gdLst>
              <a:gd name="T0" fmla="*/ 2395 w 3449"/>
              <a:gd name="T1" fmla="*/ 1243 h 1968"/>
              <a:gd name="T2" fmla="*/ 2395 w 3449"/>
              <a:gd name="T3" fmla="*/ 1243 h 1968"/>
              <a:gd name="T4" fmla="*/ 2527 w 3449"/>
              <a:gd name="T5" fmla="*/ 802 h 1968"/>
              <a:gd name="T6" fmla="*/ 2527 w 3449"/>
              <a:gd name="T7" fmla="*/ 802 h 1968"/>
              <a:gd name="T8" fmla="*/ 1724 w 3449"/>
              <a:gd name="T9" fmla="*/ 0 h 1968"/>
              <a:gd name="T10" fmla="*/ 1724 w 3449"/>
              <a:gd name="T11" fmla="*/ 0 h 1968"/>
              <a:gd name="T12" fmla="*/ 921 w 3449"/>
              <a:gd name="T13" fmla="*/ 802 h 1968"/>
              <a:gd name="T14" fmla="*/ 921 w 3449"/>
              <a:gd name="T15" fmla="*/ 802 h 1968"/>
              <a:gd name="T16" fmla="*/ 1053 w 3449"/>
              <a:gd name="T17" fmla="*/ 1243 h 1968"/>
              <a:gd name="T18" fmla="*/ 0 w 3449"/>
              <a:gd name="T19" fmla="*/ 1243 h 1968"/>
              <a:gd name="T20" fmla="*/ 0 w 3449"/>
              <a:gd name="T21" fmla="*/ 1967 h 1968"/>
              <a:gd name="T22" fmla="*/ 3448 w 3449"/>
              <a:gd name="T23" fmla="*/ 1967 h 1968"/>
              <a:gd name="T24" fmla="*/ 3448 w 3449"/>
              <a:gd name="T25" fmla="*/ 1243 h 1968"/>
              <a:gd name="T26" fmla="*/ 2395 w 3449"/>
              <a:gd name="T27" fmla="*/ 1243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9" h="1968">
                <a:moveTo>
                  <a:pt x="2395" y="1243"/>
                </a:moveTo>
                <a:lnTo>
                  <a:pt x="2395" y="1243"/>
                </a:lnTo>
                <a:cubicBezTo>
                  <a:pt x="2478" y="1117"/>
                  <a:pt x="2527" y="965"/>
                  <a:pt x="2527" y="802"/>
                </a:cubicBezTo>
                <a:lnTo>
                  <a:pt x="2527" y="802"/>
                </a:lnTo>
                <a:cubicBezTo>
                  <a:pt x="2527" y="359"/>
                  <a:pt x="2168" y="0"/>
                  <a:pt x="1724" y="0"/>
                </a:cubicBezTo>
                <a:lnTo>
                  <a:pt x="1724" y="0"/>
                </a:lnTo>
                <a:cubicBezTo>
                  <a:pt x="1281" y="0"/>
                  <a:pt x="921" y="359"/>
                  <a:pt x="921" y="802"/>
                </a:cubicBezTo>
                <a:lnTo>
                  <a:pt x="921" y="802"/>
                </a:lnTo>
                <a:cubicBezTo>
                  <a:pt x="921" y="965"/>
                  <a:pt x="970" y="1117"/>
                  <a:pt x="1053" y="1243"/>
                </a:cubicBezTo>
                <a:lnTo>
                  <a:pt x="0" y="1243"/>
                </a:lnTo>
                <a:lnTo>
                  <a:pt x="0" y="1967"/>
                </a:lnTo>
                <a:lnTo>
                  <a:pt x="3448" y="1967"/>
                </a:lnTo>
                <a:lnTo>
                  <a:pt x="3448" y="1243"/>
                </a:lnTo>
                <a:lnTo>
                  <a:pt x="2395" y="1243"/>
                </a:lnTo>
              </a:path>
            </a:pathLst>
          </a:custGeom>
          <a:solidFill>
            <a:srgbClr val="6DD2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88" name="Freeform 308">
            <a:extLst>
              <a:ext uri="{FF2B5EF4-FFF2-40B4-BE49-F238E27FC236}">
                <a16:creationId xmlns:a16="http://schemas.microsoft.com/office/drawing/2014/main" id="{392AEFF9-83A3-AF4B-BDC1-57CFA0E3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88" y="4051241"/>
            <a:ext cx="1611223" cy="918933"/>
          </a:xfrm>
          <a:custGeom>
            <a:avLst/>
            <a:gdLst>
              <a:gd name="T0" fmla="*/ 2395 w 3449"/>
              <a:gd name="T1" fmla="*/ 1243 h 1968"/>
              <a:gd name="T2" fmla="*/ 2395 w 3449"/>
              <a:gd name="T3" fmla="*/ 1243 h 1968"/>
              <a:gd name="T4" fmla="*/ 2527 w 3449"/>
              <a:gd name="T5" fmla="*/ 802 h 1968"/>
              <a:gd name="T6" fmla="*/ 2527 w 3449"/>
              <a:gd name="T7" fmla="*/ 802 h 1968"/>
              <a:gd name="T8" fmla="*/ 1724 w 3449"/>
              <a:gd name="T9" fmla="*/ 0 h 1968"/>
              <a:gd name="T10" fmla="*/ 1724 w 3449"/>
              <a:gd name="T11" fmla="*/ 0 h 1968"/>
              <a:gd name="T12" fmla="*/ 921 w 3449"/>
              <a:gd name="T13" fmla="*/ 802 h 1968"/>
              <a:gd name="T14" fmla="*/ 921 w 3449"/>
              <a:gd name="T15" fmla="*/ 802 h 1968"/>
              <a:gd name="T16" fmla="*/ 1053 w 3449"/>
              <a:gd name="T17" fmla="*/ 1243 h 1968"/>
              <a:gd name="T18" fmla="*/ 0 w 3449"/>
              <a:gd name="T19" fmla="*/ 1243 h 1968"/>
              <a:gd name="T20" fmla="*/ 0 w 3449"/>
              <a:gd name="T21" fmla="*/ 1967 h 1968"/>
              <a:gd name="T22" fmla="*/ 3448 w 3449"/>
              <a:gd name="T23" fmla="*/ 1967 h 1968"/>
              <a:gd name="T24" fmla="*/ 3448 w 3449"/>
              <a:gd name="T25" fmla="*/ 1243 h 1968"/>
              <a:gd name="T26" fmla="*/ 2395 w 3449"/>
              <a:gd name="T27" fmla="*/ 1243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9" h="1968">
                <a:moveTo>
                  <a:pt x="2395" y="1243"/>
                </a:moveTo>
                <a:lnTo>
                  <a:pt x="2395" y="1243"/>
                </a:lnTo>
                <a:cubicBezTo>
                  <a:pt x="2478" y="1116"/>
                  <a:pt x="2527" y="965"/>
                  <a:pt x="2527" y="802"/>
                </a:cubicBezTo>
                <a:lnTo>
                  <a:pt x="2527" y="802"/>
                </a:lnTo>
                <a:cubicBezTo>
                  <a:pt x="2527" y="359"/>
                  <a:pt x="2167" y="0"/>
                  <a:pt x="1724" y="0"/>
                </a:cubicBezTo>
                <a:lnTo>
                  <a:pt x="1724" y="0"/>
                </a:lnTo>
                <a:cubicBezTo>
                  <a:pt x="1280" y="0"/>
                  <a:pt x="921" y="359"/>
                  <a:pt x="921" y="802"/>
                </a:cubicBezTo>
                <a:lnTo>
                  <a:pt x="921" y="802"/>
                </a:lnTo>
                <a:cubicBezTo>
                  <a:pt x="921" y="965"/>
                  <a:pt x="970" y="1116"/>
                  <a:pt x="1053" y="1243"/>
                </a:cubicBezTo>
                <a:lnTo>
                  <a:pt x="0" y="1243"/>
                </a:lnTo>
                <a:lnTo>
                  <a:pt x="0" y="1967"/>
                </a:lnTo>
                <a:lnTo>
                  <a:pt x="3448" y="1967"/>
                </a:lnTo>
                <a:lnTo>
                  <a:pt x="3448" y="1243"/>
                </a:lnTo>
                <a:lnTo>
                  <a:pt x="2395" y="1243"/>
                </a:lnTo>
              </a:path>
            </a:pathLst>
          </a:custGeom>
          <a:solidFill>
            <a:srgbClr val="261A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89" name="Freeform 309">
            <a:extLst>
              <a:ext uri="{FF2B5EF4-FFF2-40B4-BE49-F238E27FC236}">
                <a16:creationId xmlns:a16="http://schemas.microsoft.com/office/drawing/2014/main" id="{70830F9D-8364-7941-990A-5625B21B7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924" y="4051241"/>
            <a:ext cx="1611223" cy="918933"/>
          </a:xfrm>
          <a:custGeom>
            <a:avLst/>
            <a:gdLst>
              <a:gd name="T0" fmla="*/ 2395 w 3449"/>
              <a:gd name="T1" fmla="*/ 1243 h 1968"/>
              <a:gd name="T2" fmla="*/ 2395 w 3449"/>
              <a:gd name="T3" fmla="*/ 1243 h 1968"/>
              <a:gd name="T4" fmla="*/ 2527 w 3449"/>
              <a:gd name="T5" fmla="*/ 802 h 1968"/>
              <a:gd name="T6" fmla="*/ 2527 w 3449"/>
              <a:gd name="T7" fmla="*/ 802 h 1968"/>
              <a:gd name="T8" fmla="*/ 1724 w 3449"/>
              <a:gd name="T9" fmla="*/ 0 h 1968"/>
              <a:gd name="T10" fmla="*/ 1724 w 3449"/>
              <a:gd name="T11" fmla="*/ 0 h 1968"/>
              <a:gd name="T12" fmla="*/ 921 w 3449"/>
              <a:gd name="T13" fmla="*/ 802 h 1968"/>
              <a:gd name="T14" fmla="*/ 921 w 3449"/>
              <a:gd name="T15" fmla="*/ 802 h 1968"/>
              <a:gd name="T16" fmla="*/ 1053 w 3449"/>
              <a:gd name="T17" fmla="*/ 1243 h 1968"/>
              <a:gd name="T18" fmla="*/ 0 w 3449"/>
              <a:gd name="T19" fmla="*/ 1243 h 1968"/>
              <a:gd name="T20" fmla="*/ 0 w 3449"/>
              <a:gd name="T21" fmla="*/ 1967 h 1968"/>
              <a:gd name="T22" fmla="*/ 3448 w 3449"/>
              <a:gd name="T23" fmla="*/ 1967 h 1968"/>
              <a:gd name="T24" fmla="*/ 3448 w 3449"/>
              <a:gd name="T25" fmla="*/ 1243 h 1968"/>
              <a:gd name="T26" fmla="*/ 2395 w 3449"/>
              <a:gd name="T27" fmla="*/ 1243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9" h="1968">
                <a:moveTo>
                  <a:pt x="2395" y="1243"/>
                </a:moveTo>
                <a:lnTo>
                  <a:pt x="2395" y="1243"/>
                </a:lnTo>
                <a:cubicBezTo>
                  <a:pt x="2478" y="1116"/>
                  <a:pt x="2527" y="965"/>
                  <a:pt x="2527" y="802"/>
                </a:cubicBezTo>
                <a:lnTo>
                  <a:pt x="2527" y="802"/>
                </a:lnTo>
                <a:cubicBezTo>
                  <a:pt x="2527" y="359"/>
                  <a:pt x="2168" y="0"/>
                  <a:pt x="1724" y="0"/>
                </a:cubicBezTo>
                <a:lnTo>
                  <a:pt x="1724" y="0"/>
                </a:lnTo>
                <a:cubicBezTo>
                  <a:pt x="1281" y="0"/>
                  <a:pt x="921" y="359"/>
                  <a:pt x="921" y="802"/>
                </a:cubicBezTo>
                <a:lnTo>
                  <a:pt x="921" y="802"/>
                </a:lnTo>
                <a:cubicBezTo>
                  <a:pt x="921" y="965"/>
                  <a:pt x="970" y="1116"/>
                  <a:pt x="1053" y="1243"/>
                </a:cubicBezTo>
                <a:lnTo>
                  <a:pt x="0" y="1243"/>
                </a:lnTo>
                <a:lnTo>
                  <a:pt x="0" y="1967"/>
                </a:lnTo>
                <a:lnTo>
                  <a:pt x="3448" y="1967"/>
                </a:lnTo>
                <a:lnTo>
                  <a:pt x="3448" y="1243"/>
                </a:lnTo>
                <a:lnTo>
                  <a:pt x="2395" y="1243"/>
                </a:lnTo>
              </a:path>
            </a:pathLst>
          </a:custGeom>
          <a:solidFill>
            <a:srgbClr val="7B6C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EACDBF8B-2FDD-A943-A748-67DF5036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156" y="2382327"/>
            <a:ext cx="366435" cy="349799"/>
          </a:xfrm>
          <a:custGeom>
            <a:avLst/>
            <a:gdLst>
              <a:gd name="connsiteX0" fmla="*/ 565672 w 976906"/>
              <a:gd name="connsiteY0" fmla="*/ 684322 h 932554"/>
              <a:gd name="connsiteX1" fmla="*/ 678787 w 976906"/>
              <a:gd name="connsiteY1" fmla="*/ 903864 h 932554"/>
              <a:gd name="connsiteX2" fmla="*/ 678787 w 976906"/>
              <a:gd name="connsiteY2" fmla="*/ 905111 h 932554"/>
              <a:gd name="connsiteX3" fmla="*/ 681274 w 976906"/>
              <a:gd name="connsiteY3" fmla="*/ 907606 h 932554"/>
              <a:gd name="connsiteX4" fmla="*/ 729752 w 976906"/>
              <a:gd name="connsiteY4" fmla="*/ 907606 h 932554"/>
              <a:gd name="connsiteX5" fmla="*/ 732238 w 976906"/>
              <a:gd name="connsiteY5" fmla="*/ 906358 h 932554"/>
              <a:gd name="connsiteX6" fmla="*/ 732238 w 976906"/>
              <a:gd name="connsiteY6" fmla="*/ 903864 h 932554"/>
              <a:gd name="connsiteX7" fmla="*/ 604206 w 976906"/>
              <a:gd name="connsiteY7" fmla="*/ 684322 h 932554"/>
              <a:gd name="connsiteX8" fmla="*/ 460014 w 976906"/>
              <a:gd name="connsiteY8" fmla="*/ 684322 h 932554"/>
              <a:gd name="connsiteX9" fmla="*/ 460014 w 976906"/>
              <a:gd name="connsiteY9" fmla="*/ 903864 h 932554"/>
              <a:gd name="connsiteX10" fmla="*/ 462500 w 976906"/>
              <a:gd name="connsiteY10" fmla="*/ 907606 h 932554"/>
              <a:gd name="connsiteX11" fmla="*/ 513464 w 976906"/>
              <a:gd name="connsiteY11" fmla="*/ 907606 h 932554"/>
              <a:gd name="connsiteX12" fmla="*/ 517194 w 976906"/>
              <a:gd name="connsiteY12" fmla="*/ 903864 h 932554"/>
              <a:gd name="connsiteX13" fmla="*/ 517194 w 976906"/>
              <a:gd name="connsiteY13" fmla="*/ 684322 h 932554"/>
              <a:gd name="connsiteX14" fmla="*/ 371759 w 976906"/>
              <a:gd name="connsiteY14" fmla="*/ 684322 h 932554"/>
              <a:gd name="connsiteX15" fmla="*/ 248699 w 976906"/>
              <a:gd name="connsiteY15" fmla="*/ 903864 h 932554"/>
              <a:gd name="connsiteX16" fmla="*/ 248699 w 976906"/>
              <a:gd name="connsiteY16" fmla="*/ 906358 h 932554"/>
              <a:gd name="connsiteX17" fmla="*/ 251185 w 976906"/>
              <a:gd name="connsiteY17" fmla="*/ 907606 h 932554"/>
              <a:gd name="connsiteX18" fmla="*/ 299663 w 976906"/>
              <a:gd name="connsiteY18" fmla="*/ 907606 h 932554"/>
              <a:gd name="connsiteX19" fmla="*/ 302149 w 976906"/>
              <a:gd name="connsiteY19" fmla="*/ 905111 h 932554"/>
              <a:gd name="connsiteX20" fmla="*/ 303392 w 976906"/>
              <a:gd name="connsiteY20" fmla="*/ 903864 h 932554"/>
              <a:gd name="connsiteX21" fmla="*/ 414022 w 976906"/>
              <a:gd name="connsiteY21" fmla="*/ 684322 h 932554"/>
              <a:gd name="connsiteX22" fmla="*/ 384189 w 976906"/>
              <a:gd name="connsiteY22" fmla="*/ 629436 h 932554"/>
              <a:gd name="connsiteX23" fmla="*/ 376731 w 976906"/>
              <a:gd name="connsiteY23" fmla="*/ 635673 h 932554"/>
              <a:gd name="connsiteX24" fmla="*/ 376731 w 976906"/>
              <a:gd name="connsiteY24" fmla="*/ 658126 h 932554"/>
              <a:gd name="connsiteX25" fmla="*/ 435154 w 976906"/>
              <a:gd name="connsiteY25" fmla="*/ 658126 h 932554"/>
              <a:gd name="connsiteX26" fmla="*/ 447584 w 976906"/>
              <a:gd name="connsiteY26" fmla="*/ 658126 h 932554"/>
              <a:gd name="connsiteX27" fmla="*/ 529624 w 976906"/>
              <a:gd name="connsiteY27" fmla="*/ 658126 h 932554"/>
              <a:gd name="connsiteX28" fmla="*/ 544540 w 976906"/>
              <a:gd name="connsiteY28" fmla="*/ 658126 h 932554"/>
              <a:gd name="connsiteX29" fmla="*/ 599233 w 976906"/>
              <a:gd name="connsiteY29" fmla="*/ 658126 h 932554"/>
              <a:gd name="connsiteX30" fmla="*/ 599233 w 976906"/>
              <a:gd name="connsiteY30" fmla="*/ 635673 h 932554"/>
              <a:gd name="connsiteX31" fmla="*/ 593018 w 976906"/>
              <a:gd name="connsiteY31" fmla="*/ 629436 h 932554"/>
              <a:gd name="connsiteX32" fmla="*/ 542054 w 976906"/>
              <a:gd name="connsiteY32" fmla="*/ 629436 h 932554"/>
              <a:gd name="connsiteX33" fmla="*/ 433910 w 976906"/>
              <a:gd name="connsiteY33" fmla="*/ 629436 h 932554"/>
              <a:gd name="connsiteX34" fmla="*/ 491090 w 976906"/>
              <a:gd name="connsiteY34" fmla="*/ 381048 h 932554"/>
              <a:gd name="connsiteX35" fmla="*/ 461257 w 976906"/>
              <a:gd name="connsiteY35" fmla="*/ 388688 h 932554"/>
              <a:gd name="connsiteX36" fmla="*/ 460014 w 976906"/>
              <a:gd name="connsiteY36" fmla="*/ 391183 h 932554"/>
              <a:gd name="connsiteX37" fmla="*/ 460014 w 976906"/>
              <a:gd name="connsiteY37" fmla="*/ 603241 h 932554"/>
              <a:gd name="connsiteX38" fmla="*/ 517194 w 976906"/>
              <a:gd name="connsiteY38" fmla="*/ 603241 h 932554"/>
              <a:gd name="connsiteX39" fmla="*/ 517194 w 976906"/>
              <a:gd name="connsiteY39" fmla="*/ 389936 h 932554"/>
              <a:gd name="connsiteX40" fmla="*/ 517194 w 976906"/>
              <a:gd name="connsiteY40" fmla="*/ 387441 h 932554"/>
              <a:gd name="connsiteX41" fmla="*/ 491090 w 976906"/>
              <a:gd name="connsiteY41" fmla="*/ 381048 h 932554"/>
              <a:gd name="connsiteX42" fmla="*/ 241241 w 976906"/>
              <a:gd name="connsiteY42" fmla="*/ 285154 h 932554"/>
              <a:gd name="connsiteX43" fmla="*/ 167902 w 976906"/>
              <a:gd name="connsiteY43" fmla="*/ 303865 h 932554"/>
              <a:gd name="connsiteX44" fmla="*/ 151743 w 976906"/>
              <a:gd name="connsiteY44" fmla="*/ 322576 h 932554"/>
              <a:gd name="connsiteX45" fmla="*/ 170388 w 976906"/>
              <a:gd name="connsiteY45" fmla="*/ 403657 h 932554"/>
              <a:gd name="connsiteX46" fmla="*/ 192763 w 976906"/>
              <a:gd name="connsiteY46" fmla="*/ 413636 h 932554"/>
              <a:gd name="connsiteX47" fmla="*/ 267344 w 976906"/>
              <a:gd name="connsiteY47" fmla="*/ 394925 h 932554"/>
              <a:gd name="connsiteX48" fmla="*/ 241241 w 976906"/>
              <a:gd name="connsiteY48" fmla="*/ 285154 h 932554"/>
              <a:gd name="connsiteX49" fmla="*/ 152986 w 976906"/>
              <a:gd name="connsiteY49" fmla="*/ 282659 h 932554"/>
              <a:gd name="connsiteX50" fmla="*/ 49814 w 976906"/>
              <a:gd name="connsiteY50" fmla="*/ 308855 h 932554"/>
              <a:gd name="connsiteX51" fmla="*/ 24954 w 976906"/>
              <a:gd name="connsiteY51" fmla="*/ 338792 h 932554"/>
              <a:gd name="connsiteX52" fmla="*/ 52300 w 976906"/>
              <a:gd name="connsiteY52" fmla="*/ 449811 h 932554"/>
              <a:gd name="connsiteX53" fmla="*/ 88348 w 976906"/>
              <a:gd name="connsiteY53" fmla="*/ 464779 h 932554"/>
              <a:gd name="connsiteX54" fmla="*/ 187853 w 976906"/>
              <a:gd name="connsiteY54" fmla="*/ 439515 h 932554"/>
              <a:gd name="connsiteX55" fmla="*/ 189034 w 976906"/>
              <a:gd name="connsiteY55" fmla="*/ 439831 h 932554"/>
              <a:gd name="connsiteX56" fmla="*/ 191520 w 976906"/>
              <a:gd name="connsiteY56" fmla="*/ 438584 h 932554"/>
              <a:gd name="connsiteX57" fmla="*/ 187853 w 976906"/>
              <a:gd name="connsiteY57" fmla="*/ 439515 h 932554"/>
              <a:gd name="connsiteX58" fmla="*/ 165727 w 976906"/>
              <a:gd name="connsiteY58" fmla="*/ 433594 h 932554"/>
              <a:gd name="connsiteX59" fmla="*/ 148014 w 976906"/>
              <a:gd name="connsiteY59" fmla="*/ 416131 h 932554"/>
              <a:gd name="connsiteX60" fmla="*/ 126882 w 976906"/>
              <a:gd name="connsiteY60" fmla="*/ 322576 h 932554"/>
              <a:gd name="connsiteX61" fmla="*/ 152986 w 976906"/>
              <a:gd name="connsiteY61" fmla="*/ 282659 h 932554"/>
              <a:gd name="connsiteX62" fmla="*/ 641497 w 976906"/>
              <a:gd name="connsiteY62" fmla="*/ 127982 h 932554"/>
              <a:gd name="connsiteX63" fmla="*/ 302149 w 976906"/>
              <a:gd name="connsiteY63" fmla="*/ 214052 h 932554"/>
              <a:gd name="connsiteX64" fmla="*/ 266101 w 976906"/>
              <a:gd name="connsiteY64" fmla="*/ 256464 h 932554"/>
              <a:gd name="connsiteX65" fmla="*/ 302149 w 976906"/>
              <a:gd name="connsiteY65" fmla="*/ 407399 h 932554"/>
              <a:gd name="connsiteX66" fmla="*/ 354357 w 976906"/>
              <a:gd name="connsiteY66" fmla="*/ 429852 h 932554"/>
              <a:gd name="connsiteX67" fmla="*/ 433910 w 976906"/>
              <a:gd name="connsiteY67" fmla="*/ 409894 h 932554"/>
              <a:gd name="connsiteX68" fmla="*/ 433910 w 976906"/>
              <a:gd name="connsiteY68" fmla="*/ 391183 h 932554"/>
              <a:gd name="connsiteX69" fmla="*/ 448827 w 976906"/>
              <a:gd name="connsiteY69" fmla="*/ 366235 h 932554"/>
              <a:gd name="connsiteX70" fmla="*/ 529624 w 976906"/>
              <a:gd name="connsiteY70" fmla="*/ 366235 h 932554"/>
              <a:gd name="connsiteX71" fmla="*/ 542054 w 976906"/>
              <a:gd name="connsiteY71" fmla="*/ 382451 h 932554"/>
              <a:gd name="connsiteX72" fmla="*/ 694947 w 976906"/>
              <a:gd name="connsiteY72" fmla="*/ 343782 h 932554"/>
              <a:gd name="connsiteX73" fmla="*/ 648955 w 976906"/>
              <a:gd name="connsiteY73" fmla="*/ 241495 h 932554"/>
              <a:gd name="connsiteX74" fmla="*/ 641497 w 976906"/>
              <a:gd name="connsiteY74" fmla="*/ 127982 h 932554"/>
              <a:gd name="connsiteX75" fmla="*/ 804889 w 976906"/>
              <a:gd name="connsiteY75" fmla="*/ 84814 h 932554"/>
              <a:gd name="connsiteX76" fmla="*/ 776617 w 976906"/>
              <a:gd name="connsiteY76" fmla="*/ 123411 h 932554"/>
              <a:gd name="connsiteX77" fmla="*/ 779075 w 976906"/>
              <a:gd name="connsiteY77" fmla="*/ 210566 h 932554"/>
              <a:gd name="connsiteX78" fmla="*/ 860202 w 976906"/>
              <a:gd name="connsiteY78" fmla="*/ 307682 h 932554"/>
              <a:gd name="connsiteX79" fmla="*/ 888474 w 976906"/>
              <a:gd name="connsiteY79" fmla="*/ 269084 h 932554"/>
              <a:gd name="connsiteX80" fmla="*/ 887245 w 976906"/>
              <a:gd name="connsiteY80" fmla="*/ 183175 h 932554"/>
              <a:gd name="connsiteX81" fmla="*/ 849140 w 976906"/>
              <a:gd name="connsiteY81" fmla="*/ 105980 h 932554"/>
              <a:gd name="connsiteX82" fmla="*/ 811035 w 976906"/>
              <a:gd name="connsiteY82" fmla="*/ 84814 h 932554"/>
              <a:gd name="connsiteX83" fmla="*/ 804889 w 976906"/>
              <a:gd name="connsiteY83" fmla="*/ 84814 h 932554"/>
              <a:gd name="connsiteX84" fmla="*/ 798743 w 976906"/>
              <a:gd name="connsiteY84" fmla="*/ 61157 h 932554"/>
              <a:gd name="connsiteX85" fmla="*/ 867578 w 976906"/>
              <a:gd name="connsiteY85" fmla="*/ 88549 h 932554"/>
              <a:gd name="connsiteX86" fmla="*/ 911829 w 976906"/>
              <a:gd name="connsiteY86" fmla="*/ 176949 h 932554"/>
              <a:gd name="connsiteX87" fmla="*/ 914287 w 976906"/>
              <a:gd name="connsiteY87" fmla="*/ 275310 h 932554"/>
              <a:gd name="connsiteX88" fmla="*/ 866348 w 976906"/>
              <a:gd name="connsiteY88" fmla="*/ 331338 h 932554"/>
              <a:gd name="connsiteX89" fmla="*/ 854056 w 976906"/>
              <a:gd name="connsiteY89" fmla="*/ 333828 h 932554"/>
              <a:gd name="connsiteX90" fmla="*/ 754491 w 976906"/>
              <a:gd name="connsiteY90" fmla="*/ 215546 h 932554"/>
              <a:gd name="connsiteX91" fmla="*/ 753262 w 976906"/>
              <a:gd name="connsiteY91" fmla="*/ 118431 h 932554"/>
              <a:gd name="connsiteX92" fmla="*/ 798743 w 976906"/>
              <a:gd name="connsiteY92" fmla="*/ 61157 h 932554"/>
              <a:gd name="connsiteX93" fmla="*/ 830437 w 976906"/>
              <a:gd name="connsiteY93" fmla="*/ 25695 h 932554"/>
              <a:gd name="connsiteX94" fmla="*/ 820493 w 976906"/>
              <a:gd name="connsiteY94" fmla="*/ 26942 h 932554"/>
              <a:gd name="connsiteX95" fmla="*/ 713592 w 976906"/>
              <a:gd name="connsiteY95" fmla="*/ 54385 h 932554"/>
              <a:gd name="connsiteX96" fmla="*/ 672572 w 976906"/>
              <a:gd name="connsiteY96" fmla="*/ 235258 h 932554"/>
              <a:gd name="connsiteX97" fmla="*/ 794390 w 976906"/>
              <a:gd name="connsiteY97" fmla="*/ 376214 h 932554"/>
              <a:gd name="connsiteX98" fmla="*/ 901290 w 976906"/>
              <a:gd name="connsiteY98" fmla="*/ 350019 h 932554"/>
              <a:gd name="connsiteX99" fmla="*/ 944796 w 976906"/>
              <a:gd name="connsiteY99" fmla="*/ 291391 h 932554"/>
              <a:gd name="connsiteX100" fmla="*/ 942310 w 976906"/>
              <a:gd name="connsiteY100" fmla="*/ 167899 h 932554"/>
              <a:gd name="connsiteX101" fmla="*/ 886374 w 976906"/>
              <a:gd name="connsiteY101" fmla="*/ 56880 h 932554"/>
              <a:gd name="connsiteX102" fmla="*/ 830437 w 976906"/>
              <a:gd name="connsiteY102" fmla="*/ 25695 h 932554"/>
              <a:gd name="connsiteX103" fmla="*/ 837022 w 976906"/>
              <a:gd name="connsiteY103" fmla="*/ 318 h 932554"/>
              <a:gd name="connsiteX104" fmla="*/ 905019 w 976906"/>
              <a:gd name="connsiteY104" fmla="*/ 40664 h 932554"/>
              <a:gd name="connsiteX105" fmla="*/ 967171 w 976906"/>
              <a:gd name="connsiteY105" fmla="*/ 161662 h 932554"/>
              <a:gd name="connsiteX106" fmla="*/ 969657 w 976906"/>
              <a:gd name="connsiteY106" fmla="*/ 297628 h 932554"/>
              <a:gd name="connsiteX107" fmla="*/ 907505 w 976906"/>
              <a:gd name="connsiteY107" fmla="*/ 373719 h 932554"/>
              <a:gd name="connsiteX108" fmla="*/ 800605 w 976906"/>
              <a:gd name="connsiteY108" fmla="*/ 401162 h 932554"/>
              <a:gd name="connsiteX109" fmla="*/ 784445 w 976906"/>
              <a:gd name="connsiteY109" fmla="*/ 403657 h 932554"/>
              <a:gd name="connsiteX110" fmla="*/ 712349 w 976906"/>
              <a:gd name="connsiteY110" fmla="*/ 366235 h 932554"/>
              <a:gd name="connsiteX111" fmla="*/ 542054 w 976906"/>
              <a:gd name="connsiteY111" fmla="*/ 408647 h 932554"/>
              <a:gd name="connsiteX112" fmla="*/ 542054 w 976906"/>
              <a:gd name="connsiteY112" fmla="*/ 603241 h 932554"/>
              <a:gd name="connsiteX113" fmla="*/ 593018 w 976906"/>
              <a:gd name="connsiteY113" fmla="*/ 603241 h 932554"/>
              <a:gd name="connsiteX114" fmla="*/ 624094 w 976906"/>
              <a:gd name="connsiteY114" fmla="*/ 635673 h 932554"/>
              <a:gd name="connsiteX115" fmla="*/ 624094 w 976906"/>
              <a:gd name="connsiteY115" fmla="*/ 668105 h 932554"/>
              <a:gd name="connsiteX116" fmla="*/ 754613 w 976906"/>
              <a:gd name="connsiteY116" fmla="*/ 891390 h 932554"/>
              <a:gd name="connsiteX117" fmla="*/ 755856 w 976906"/>
              <a:gd name="connsiteY117" fmla="*/ 892637 h 932554"/>
              <a:gd name="connsiteX118" fmla="*/ 753370 w 976906"/>
              <a:gd name="connsiteY118" fmla="*/ 920080 h 932554"/>
              <a:gd name="connsiteX119" fmla="*/ 729752 w 976906"/>
              <a:gd name="connsiteY119" fmla="*/ 932554 h 932554"/>
              <a:gd name="connsiteX120" fmla="*/ 681274 w 976906"/>
              <a:gd name="connsiteY120" fmla="*/ 932554 h 932554"/>
              <a:gd name="connsiteX121" fmla="*/ 655170 w 976906"/>
              <a:gd name="connsiteY121" fmla="*/ 916338 h 932554"/>
              <a:gd name="connsiteX122" fmla="*/ 542054 w 976906"/>
              <a:gd name="connsiteY122" fmla="*/ 694301 h 932554"/>
              <a:gd name="connsiteX123" fmla="*/ 542054 w 976906"/>
              <a:gd name="connsiteY123" fmla="*/ 903864 h 932554"/>
              <a:gd name="connsiteX124" fmla="*/ 513464 w 976906"/>
              <a:gd name="connsiteY124" fmla="*/ 932554 h 932554"/>
              <a:gd name="connsiteX125" fmla="*/ 462500 w 976906"/>
              <a:gd name="connsiteY125" fmla="*/ 932554 h 932554"/>
              <a:gd name="connsiteX126" fmla="*/ 433910 w 976906"/>
              <a:gd name="connsiteY126" fmla="*/ 903864 h 932554"/>
              <a:gd name="connsiteX127" fmla="*/ 433910 w 976906"/>
              <a:gd name="connsiteY127" fmla="*/ 701785 h 932554"/>
              <a:gd name="connsiteX128" fmla="*/ 325767 w 976906"/>
              <a:gd name="connsiteY128" fmla="*/ 916338 h 932554"/>
              <a:gd name="connsiteX129" fmla="*/ 299663 w 976906"/>
              <a:gd name="connsiteY129" fmla="*/ 932554 h 932554"/>
              <a:gd name="connsiteX130" fmla="*/ 251185 w 976906"/>
              <a:gd name="connsiteY130" fmla="*/ 932554 h 932554"/>
              <a:gd name="connsiteX131" fmla="*/ 227567 w 976906"/>
              <a:gd name="connsiteY131" fmla="*/ 920080 h 932554"/>
              <a:gd name="connsiteX132" fmla="*/ 225081 w 976906"/>
              <a:gd name="connsiteY132" fmla="*/ 892637 h 932554"/>
              <a:gd name="connsiteX133" fmla="*/ 351870 w 976906"/>
              <a:gd name="connsiteY133" fmla="*/ 668105 h 932554"/>
              <a:gd name="connsiteX134" fmla="*/ 351870 w 976906"/>
              <a:gd name="connsiteY134" fmla="*/ 635673 h 932554"/>
              <a:gd name="connsiteX135" fmla="*/ 384189 w 976906"/>
              <a:gd name="connsiteY135" fmla="*/ 603241 h 932554"/>
              <a:gd name="connsiteX136" fmla="*/ 433910 w 976906"/>
              <a:gd name="connsiteY136" fmla="*/ 603241 h 932554"/>
              <a:gd name="connsiteX137" fmla="*/ 433910 w 976906"/>
              <a:gd name="connsiteY137" fmla="*/ 436089 h 932554"/>
              <a:gd name="connsiteX138" fmla="*/ 360572 w 976906"/>
              <a:gd name="connsiteY138" fmla="*/ 454800 h 932554"/>
              <a:gd name="connsiteX139" fmla="*/ 344412 w 976906"/>
              <a:gd name="connsiteY139" fmla="*/ 456048 h 932554"/>
              <a:gd name="connsiteX140" fmla="*/ 279775 w 976906"/>
              <a:gd name="connsiteY140" fmla="*/ 419873 h 932554"/>
              <a:gd name="connsiteX141" fmla="*/ 279775 w 976906"/>
              <a:gd name="connsiteY141" fmla="*/ 418626 h 932554"/>
              <a:gd name="connsiteX142" fmla="*/ 239998 w 976906"/>
              <a:gd name="connsiteY142" fmla="*/ 428605 h 932554"/>
              <a:gd name="connsiteX143" fmla="*/ 208922 w 976906"/>
              <a:gd name="connsiteY143" fmla="*/ 461037 h 932554"/>
              <a:gd name="connsiteX144" fmla="*/ 94563 w 976906"/>
              <a:gd name="connsiteY144" fmla="*/ 489727 h 932554"/>
              <a:gd name="connsiteX145" fmla="*/ 80890 w 976906"/>
              <a:gd name="connsiteY145" fmla="*/ 492222 h 932554"/>
              <a:gd name="connsiteX146" fmla="*/ 31169 w 976906"/>
              <a:gd name="connsiteY146" fmla="*/ 463532 h 932554"/>
              <a:gd name="connsiteX147" fmla="*/ 93 w 976906"/>
              <a:gd name="connsiteY147" fmla="*/ 337545 h 932554"/>
              <a:gd name="connsiteX148" fmla="*/ 44842 w 976906"/>
              <a:gd name="connsiteY148" fmla="*/ 283907 h 932554"/>
              <a:gd name="connsiteX149" fmla="*/ 156715 w 976906"/>
              <a:gd name="connsiteY149" fmla="*/ 255217 h 932554"/>
              <a:gd name="connsiteX150" fmla="*/ 201464 w 976906"/>
              <a:gd name="connsiteY150" fmla="*/ 270185 h 932554"/>
              <a:gd name="connsiteX151" fmla="*/ 239998 w 976906"/>
              <a:gd name="connsiteY151" fmla="*/ 260206 h 932554"/>
              <a:gd name="connsiteX152" fmla="*/ 239998 w 976906"/>
              <a:gd name="connsiteY152" fmla="*/ 256464 h 932554"/>
              <a:gd name="connsiteX153" fmla="*/ 295934 w 976906"/>
              <a:gd name="connsiteY153" fmla="*/ 189104 h 932554"/>
              <a:gd name="connsiteX154" fmla="*/ 646469 w 976906"/>
              <a:gd name="connsiteY154" fmla="*/ 100539 h 932554"/>
              <a:gd name="connsiteX155" fmla="*/ 708620 w 976906"/>
              <a:gd name="connsiteY155" fmla="*/ 28190 h 932554"/>
              <a:gd name="connsiteX156" fmla="*/ 814278 w 976906"/>
              <a:gd name="connsiteY156" fmla="*/ 1994 h 932554"/>
              <a:gd name="connsiteX157" fmla="*/ 837022 w 976906"/>
              <a:gd name="connsiteY157" fmla="*/ 318 h 9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976906" h="932554">
                <a:moveTo>
                  <a:pt x="565672" y="684322"/>
                </a:moveTo>
                <a:lnTo>
                  <a:pt x="678787" y="903864"/>
                </a:lnTo>
                <a:lnTo>
                  <a:pt x="678787" y="905111"/>
                </a:lnTo>
                <a:cubicBezTo>
                  <a:pt x="678787" y="906358"/>
                  <a:pt x="680030" y="907606"/>
                  <a:pt x="681274" y="907606"/>
                </a:cubicBezTo>
                <a:lnTo>
                  <a:pt x="729752" y="907606"/>
                </a:lnTo>
                <a:cubicBezTo>
                  <a:pt x="730995" y="907606"/>
                  <a:pt x="732238" y="906358"/>
                  <a:pt x="732238" y="906358"/>
                </a:cubicBezTo>
                <a:cubicBezTo>
                  <a:pt x="732238" y="905111"/>
                  <a:pt x="733481" y="903864"/>
                  <a:pt x="732238" y="903864"/>
                </a:cubicBezTo>
                <a:lnTo>
                  <a:pt x="604206" y="684322"/>
                </a:lnTo>
                <a:close/>
                <a:moveTo>
                  <a:pt x="460014" y="684322"/>
                </a:moveTo>
                <a:lnTo>
                  <a:pt x="460014" y="903864"/>
                </a:lnTo>
                <a:cubicBezTo>
                  <a:pt x="460014" y="906358"/>
                  <a:pt x="461257" y="907606"/>
                  <a:pt x="462500" y="907606"/>
                </a:cubicBezTo>
                <a:lnTo>
                  <a:pt x="513464" y="907606"/>
                </a:lnTo>
                <a:cubicBezTo>
                  <a:pt x="515950" y="907606"/>
                  <a:pt x="517194" y="906358"/>
                  <a:pt x="517194" y="903864"/>
                </a:cubicBezTo>
                <a:lnTo>
                  <a:pt x="517194" y="684322"/>
                </a:lnTo>
                <a:close/>
                <a:moveTo>
                  <a:pt x="371759" y="684322"/>
                </a:moveTo>
                <a:lnTo>
                  <a:pt x="248699" y="903864"/>
                </a:lnTo>
                <a:cubicBezTo>
                  <a:pt x="248699" y="903864"/>
                  <a:pt x="248699" y="905111"/>
                  <a:pt x="248699" y="906358"/>
                </a:cubicBezTo>
                <a:cubicBezTo>
                  <a:pt x="248699" y="906358"/>
                  <a:pt x="249942" y="907606"/>
                  <a:pt x="251185" y="907606"/>
                </a:cubicBezTo>
                <a:lnTo>
                  <a:pt x="299663" y="907606"/>
                </a:lnTo>
                <a:cubicBezTo>
                  <a:pt x="300906" y="907606"/>
                  <a:pt x="300906" y="906358"/>
                  <a:pt x="302149" y="905111"/>
                </a:cubicBezTo>
                <a:cubicBezTo>
                  <a:pt x="302149" y="905111"/>
                  <a:pt x="302149" y="903864"/>
                  <a:pt x="303392" y="903864"/>
                </a:cubicBezTo>
                <a:lnTo>
                  <a:pt x="414022" y="684322"/>
                </a:lnTo>
                <a:close/>
                <a:moveTo>
                  <a:pt x="384189" y="629436"/>
                </a:moveTo>
                <a:cubicBezTo>
                  <a:pt x="380460" y="629436"/>
                  <a:pt x="376731" y="631931"/>
                  <a:pt x="376731" y="635673"/>
                </a:cubicBezTo>
                <a:lnTo>
                  <a:pt x="376731" y="658126"/>
                </a:lnTo>
                <a:lnTo>
                  <a:pt x="435154" y="658126"/>
                </a:lnTo>
                <a:lnTo>
                  <a:pt x="447584" y="658126"/>
                </a:lnTo>
                <a:lnTo>
                  <a:pt x="529624" y="658126"/>
                </a:lnTo>
                <a:lnTo>
                  <a:pt x="544540" y="658126"/>
                </a:lnTo>
                <a:lnTo>
                  <a:pt x="599233" y="658126"/>
                </a:lnTo>
                <a:lnTo>
                  <a:pt x="599233" y="635673"/>
                </a:lnTo>
                <a:cubicBezTo>
                  <a:pt x="599233" y="631931"/>
                  <a:pt x="596747" y="629436"/>
                  <a:pt x="593018" y="629436"/>
                </a:cubicBezTo>
                <a:lnTo>
                  <a:pt x="542054" y="629436"/>
                </a:lnTo>
                <a:lnTo>
                  <a:pt x="433910" y="629436"/>
                </a:lnTo>
                <a:close/>
                <a:moveTo>
                  <a:pt x="491090" y="381048"/>
                </a:moveTo>
                <a:cubicBezTo>
                  <a:pt x="481456" y="381204"/>
                  <a:pt x="471201" y="383699"/>
                  <a:pt x="461257" y="388688"/>
                </a:cubicBezTo>
                <a:cubicBezTo>
                  <a:pt x="460014" y="389936"/>
                  <a:pt x="460014" y="389936"/>
                  <a:pt x="460014" y="391183"/>
                </a:cubicBezTo>
                <a:lnTo>
                  <a:pt x="460014" y="603241"/>
                </a:lnTo>
                <a:lnTo>
                  <a:pt x="517194" y="603241"/>
                </a:lnTo>
                <a:lnTo>
                  <a:pt x="517194" y="389936"/>
                </a:lnTo>
                <a:cubicBezTo>
                  <a:pt x="517194" y="388688"/>
                  <a:pt x="517194" y="388688"/>
                  <a:pt x="517194" y="387441"/>
                </a:cubicBezTo>
                <a:cubicBezTo>
                  <a:pt x="509735" y="383075"/>
                  <a:pt x="500723" y="380892"/>
                  <a:pt x="491090" y="381048"/>
                </a:cubicBezTo>
                <a:close/>
                <a:moveTo>
                  <a:pt x="241241" y="285154"/>
                </a:moveTo>
                <a:lnTo>
                  <a:pt x="167902" y="303865"/>
                </a:lnTo>
                <a:cubicBezTo>
                  <a:pt x="157958" y="306360"/>
                  <a:pt x="151743" y="313844"/>
                  <a:pt x="151743" y="322576"/>
                </a:cubicBezTo>
                <a:cubicBezTo>
                  <a:pt x="150500" y="352514"/>
                  <a:pt x="156715" y="378709"/>
                  <a:pt x="170388" y="403657"/>
                </a:cubicBezTo>
                <a:cubicBezTo>
                  <a:pt x="175360" y="411141"/>
                  <a:pt x="185304" y="414883"/>
                  <a:pt x="192763" y="413636"/>
                </a:cubicBezTo>
                <a:lnTo>
                  <a:pt x="267344" y="394925"/>
                </a:lnTo>
                <a:cubicBezTo>
                  <a:pt x="252428" y="361245"/>
                  <a:pt x="243727" y="325071"/>
                  <a:pt x="241241" y="285154"/>
                </a:cubicBezTo>
                <a:close/>
                <a:moveTo>
                  <a:pt x="152986" y="282659"/>
                </a:moveTo>
                <a:lnTo>
                  <a:pt x="49814" y="308855"/>
                </a:lnTo>
                <a:cubicBezTo>
                  <a:pt x="36141" y="311349"/>
                  <a:pt x="26197" y="325071"/>
                  <a:pt x="24954" y="338792"/>
                </a:cubicBezTo>
                <a:cubicBezTo>
                  <a:pt x="24954" y="379956"/>
                  <a:pt x="33655" y="417378"/>
                  <a:pt x="52300" y="449811"/>
                </a:cubicBezTo>
                <a:cubicBezTo>
                  <a:pt x="61001" y="462285"/>
                  <a:pt x="74675" y="468522"/>
                  <a:pt x="88348" y="464779"/>
                </a:cubicBezTo>
                <a:lnTo>
                  <a:pt x="187853" y="439515"/>
                </a:lnTo>
                <a:lnTo>
                  <a:pt x="189034" y="439831"/>
                </a:lnTo>
                <a:cubicBezTo>
                  <a:pt x="190277" y="439831"/>
                  <a:pt x="190277" y="439831"/>
                  <a:pt x="191520" y="438584"/>
                </a:cubicBezTo>
                <a:lnTo>
                  <a:pt x="187853" y="439515"/>
                </a:lnTo>
                <a:lnTo>
                  <a:pt x="165727" y="433594"/>
                </a:lnTo>
                <a:cubicBezTo>
                  <a:pt x="158579" y="429540"/>
                  <a:pt x="152364" y="423615"/>
                  <a:pt x="148014" y="416131"/>
                </a:cubicBezTo>
                <a:cubicBezTo>
                  <a:pt x="133097" y="388688"/>
                  <a:pt x="125639" y="356256"/>
                  <a:pt x="126882" y="322576"/>
                </a:cubicBezTo>
                <a:cubicBezTo>
                  <a:pt x="126882" y="305112"/>
                  <a:pt x="136826" y="290144"/>
                  <a:pt x="152986" y="282659"/>
                </a:cubicBezTo>
                <a:close/>
                <a:moveTo>
                  <a:pt x="641497" y="127982"/>
                </a:moveTo>
                <a:lnTo>
                  <a:pt x="302149" y="214052"/>
                </a:lnTo>
                <a:cubicBezTo>
                  <a:pt x="282261" y="219042"/>
                  <a:pt x="267344" y="236506"/>
                  <a:pt x="266101" y="256464"/>
                </a:cubicBezTo>
                <a:cubicBezTo>
                  <a:pt x="263615" y="312597"/>
                  <a:pt x="276046" y="362493"/>
                  <a:pt x="302149" y="407399"/>
                </a:cubicBezTo>
                <a:cubicBezTo>
                  <a:pt x="313337" y="424863"/>
                  <a:pt x="334468" y="434842"/>
                  <a:pt x="354357" y="429852"/>
                </a:cubicBezTo>
                <a:lnTo>
                  <a:pt x="433910" y="409894"/>
                </a:lnTo>
                <a:lnTo>
                  <a:pt x="433910" y="391183"/>
                </a:lnTo>
                <a:cubicBezTo>
                  <a:pt x="433910" y="379956"/>
                  <a:pt x="440126" y="371225"/>
                  <a:pt x="448827" y="366235"/>
                </a:cubicBezTo>
                <a:cubicBezTo>
                  <a:pt x="477417" y="352514"/>
                  <a:pt x="508492" y="352514"/>
                  <a:pt x="529624" y="366235"/>
                </a:cubicBezTo>
                <a:cubicBezTo>
                  <a:pt x="535839" y="369977"/>
                  <a:pt x="539568" y="376214"/>
                  <a:pt x="542054" y="382451"/>
                </a:cubicBezTo>
                <a:lnTo>
                  <a:pt x="694947" y="343782"/>
                </a:lnTo>
                <a:cubicBezTo>
                  <a:pt x="675058" y="316339"/>
                  <a:pt x="658899" y="281412"/>
                  <a:pt x="648955" y="241495"/>
                </a:cubicBezTo>
                <a:cubicBezTo>
                  <a:pt x="637767" y="200331"/>
                  <a:pt x="636524" y="161662"/>
                  <a:pt x="641497" y="127982"/>
                </a:cubicBezTo>
                <a:close/>
                <a:moveTo>
                  <a:pt x="804889" y="84814"/>
                </a:moveTo>
                <a:cubicBezTo>
                  <a:pt x="792597" y="88549"/>
                  <a:pt x="782763" y="102245"/>
                  <a:pt x="776617" y="123411"/>
                </a:cubicBezTo>
                <a:cubicBezTo>
                  <a:pt x="770471" y="148313"/>
                  <a:pt x="771700" y="179439"/>
                  <a:pt x="779075" y="210566"/>
                </a:cubicBezTo>
                <a:cubicBezTo>
                  <a:pt x="796284" y="275310"/>
                  <a:pt x="834389" y="313907"/>
                  <a:pt x="860202" y="307682"/>
                </a:cubicBezTo>
                <a:cubicBezTo>
                  <a:pt x="873723" y="303946"/>
                  <a:pt x="883557" y="290251"/>
                  <a:pt x="888474" y="269084"/>
                </a:cubicBezTo>
                <a:cubicBezTo>
                  <a:pt x="894620" y="244183"/>
                  <a:pt x="894620" y="214301"/>
                  <a:pt x="887245" y="183175"/>
                </a:cubicBezTo>
                <a:cubicBezTo>
                  <a:pt x="878640" y="152048"/>
                  <a:pt x="866348" y="124656"/>
                  <a:pt x="849140" y="105980"/>
                </a:cubicBezTo>
                <a:cubicBezTo>
                  <a:pt x="836848" y="92284"/>
                  <a:pt x="823326" y="84814"/>
                  <a:pt x="811035" y="84814"/>
                </a:cubicBezTo>
                <a:cubicBezTo>
                  <a:pt x="809805" y="84814"/>
                  <a:pt x="807347" y="84814"/>
                  <a:pt x="804889" y="84814"/>
                </a:cubicBezTo>
                <a:close/>
                <a:moveTo>
                  <a:pt x="798743" y="61157"/>
                </a:moveTo>
                <a:cubicBezTo>
                  <a:pt x="822097" y="54932"/>
                  <a:pt x="845452" y="64893"/>
                  <a:pt x="867578" y="88549"/>
                </a:cubicBezTo>
                <a:cubicBezTo>
                  <a:pt x="887245" y="109715"/>
                  <a:pt x="901995" y="142087"/>
                  <a:pt x="911829" y="176949"/>
                </a:cubicBezTo>
                <a:cubicBezTo>
                  <a:pt x="919204" y="211811"/>
                  <a:pt x="920433" y="246673"/>
                  <a:pt x="914287" y="275310"/>
                </a:cubicBezTo>
                <a:cubicBezTo>
                  <a:pt x="905683" y="306437"/>
                  <a:pt x="888474" y="326358"/>
                  <a:pt x="866348" y="331338"/>
                </a:cubicBezTo>
                <a:cubicBezTo>
                  <a:pt x="862661" y="333828"/>
                  <a:pt x="857744" y="333828"/>
                  <a:pt x="854056" y="333828"/>
                </a:cubicBezTo>
                <a:cubicBezTo>
                  <a:pt x="813493" y="333828"/>
                  <a:pt x="772929" y="285270"/>
                  <a:pt x="754491" y="215546"/>
                </a:cubicBezTo>
                <a:cubicBezTo>
                  <a:pt x="745887" y="180684"/>
                  <a:pt x="745887" y="145822"/>
                  <a:pt x="753262" y="118431"/>
                </a:cubicBezTo>
                <a:cubicBezTo>
                  <a:pt x="760637" y="86059"/>
                  <a:pt x="777846" y="66138"/>
                  <a:pt x="798743" y="61157"/>
                </a:cubicBezTo>
                <a:close/>
                <a:moveTo>
                  <a:pt x="830437" y="25695"/>
                </a:moveTo>
                <a:cubicBezTo>
                  <a:pt x="826708" y="25695"/>
                  <a:pt x="824222" y="25695"/>
                  <a:pt x="820493" y="26942"/>
                </a:cubicBezTo>
                <a:lnTo>
                  <a:pt x="713592" y="54385"/>
                </a:lnTo>
                <a:cubicBezTo>
                  <a:pt x="670086" y="64364"/>
                  <a:pt x="651441" y="147940"/>
                  <a:pt x="672572" y="235258"/>
                </a:cubicBezTo>
                <a:cubicBezTo>
                  <a:pt x="694947" y="322576"/>
                  <a:pt x="750884" y="387441"/>
                  <a:pt x="794390" y="376214"/>
                </a:cubicBezTo>
                <a:lnTo>
                  <a:pt x="901290" y="350019"/>
                </a:lnTo>
                <a:cubicBezTo>
                  <a:pt x="921179" y="343782"/>
                  <a:pt x="937338" y="323823"/>
                  <a:pt x="944796" y="291391"/>
                </a:cubicBezTo>
                <a:cubicBezTo>
                  <a:pt x="954740" y="256464"/>
                  <a:pt x="953497" y="212805"/>
                  <a:pt x="942310" y="167899"/>
                </a:cubicBezTo>
                <a:cubicBezTo>
                  <a:pt x="931123" y="122992"/>
                  <a:pt x="911234" y="84323"/>
                  <a:pt x="886374" y="56880"/>
                </a:cubicBezTo>
                <a:cubicBezTo>
                  <a:pt x="867728" y="35674"/>
                  <a:pt x="849083" y="25695"/>
                  <a:pt x="830437" y="25695"/>
                </a:cubicBezTo>
                <a:close/>
                <a:moveTo>
                  <a:pt x="837022" y="318"/>
                </a:moveTo>
                <a:cubicBezTo>
                  <a:pt x="860037" y="2540"/>
                  <a:pt x="883577" y="16339"/>
                  <a:pt x="905019" y="40664"/>
                </a:cubicBezTo>
                <a:cubicBezTo>
                  <a:pt x="933609" y="69354"/>
                  <a:pt x="954740" y="113013"/>
                  <a:pt x="967171" y="161662"/>
                </a:cubicBezTo>
                <a:cubicBezTo>
                  <a:pt x="978358" y="210310"/>
                  <a:pt x="980844" y="257711"/>
                  <a:pt x="969657" y="297628"/>
                </a:cubicBezTo>
                <a:cubicBezTo>
                  <a:pt x="958470" y="340040"/>
                  <a:pt x="937338" y="366235"/>
                  <a:pt x="907505" y="373719"/>
                </a:cubicBezTo>
                <a:lnTo>
                  <a:pt x="800605" y="401162"/>
                </a:lnTo>
                <a:cubicBezTo>
                  <a:pt x="795633" y="402410"/>
                  <a:pt x="790660" y="403657"/>
                  <a:pt x="784445" y="403657"/>
                </a:cubicBezTo>
                <a:cubicBezTo>
                  <a:pt x="759585" y="403657"/>
                  <a:pt x="734724" y="389936"/>
                  <a:pt x="712349" y="366235"/>
                </a:cubicBezTo>
                <a:lnTo>
                  <a:pt x="542054" y="408647"/>
                </a:lnTo>
                <a:lnTo>
                  <a:pt x="542054" y="603241"/>
                </a:lnTo>
                <a:lnTo>
                  <a:pt x="593018" y="603241"/>
                </a:lnTo>
                <a:cubicBezTo>
                  <a:pt x="610421" y="603241"/>
                  <a:pt x="624094" y="618209"/>
                  <a:pt x="624094" y="635673"/>
                </a:cubicBezTo>
                <a:lnTo>
                  <a:pt x="624094" y="668105"/>
                </a:lnTo>
                <a:lnTo>
                  <a:pt x="754613" y="891390"/>
                </a:lnTo>
                <a:cubicBezTo>
                  <a:pt x="754613" y="892637"/>
                  <a:pt x="755856" y="892637"/>
                  <a:pt x="755856" y="892637"/>
                </a:cubicBezTo>
                <a:cubicBezTo>
                  <a:pt x="759585" y="901369"/>
                  <a:pt x="759585" y="912595"/>
                  <a:pt x="753370" y="920080"/>
                </a:cubicBezTo>
                <a:cubicBezTo>
                  <a:pt x="748397" y="927564"/>
                  <a:pt x="739696" y="932554"/>
                  <a:pt x="729752" y="932554"/>
                </a:cubicBezTo>
                <a:lnTo>
                  <a:pt x="681274" y="932554"/>
                </a:lnTo>
                <a:cubicBezTo>
                  <a:pt x="670086" y="932554"/>
                  <a:pt x="660142" y="925069"/>
                  <a:pt x="655170" y="916338"/>
                </a:cubicBezTo>
                <a:lnTo>
                  <a:pt x="542054" y="694301"/>
                </a:lnTo>
                <a:lnTo>
                  <a:pt x="542054" y="903864"/>
                </a:lnTo>
                <a:cubicBezTo>
                  <a:pt x="542054" y="920080"/>
                  <a:pt x="529624" y="932554"/>
                  <a:pt x="513464" y="932554"/>
                </a:cubicBezTo>
                <a:lnTo>
                  <a:pt x="462500" y="932554"/>
                </a:lnTo>
                <a:cubicBezTo>
                  <a:pt x="447584" y="932554"/>
                  <a:pt x="433910" y="920080"/>
                  <a:pt x="433910" y="903864"/>
                </a:cubicBezTo>
                <a:lnTo>
                  <a:pt x="433910" y="701785"/>
                </a:lnTo>
                <a:lnTo>
                  <a:pt x="325767" y="916338"/>
                </a:lnTo>
                <a:cubicBezTo>
                  <a:pt x="320795" y="925069"/>
                  <a:pt x="310850" y="932554"/>
                  <a:pt x="299663" y="932554"/>
                </a:cubicBezTo>
                <a:lnTo>
                  <a:pt x="251185" y="932554"/>
                </a:lnTo>
                <a:cubicBezTo>
                  <a:pt x="241241" y="932554"/>
                  <a:pt x="232540" y="927564"/>
                  <a:pt x="227567" y="920080"/>
                </a:cubicBezTo>
                <a:cubicBezTo>
                  <a:pt x="222595" y="912595"/>
                  <a:pt x="220109" y="901369"/>
                  <a:pt x="225081" y="892637"/>
                </a:cubicBezTo>
                <a:lnTo>
                  <a:pt x="351870" y="668105"/>
                </a:lnTo>
                <a:lnTo>
                  <a:pt x="351870" y="635673"/>
                </a:lnTo>
                <a:cubicBezTo>
                  <a:pt x="351870" y="618209"/>
                  <a:pt x="365544" y="603241"/>
                  <a:pt x="384189" y="603241"/>
                </a:cubicBezTo>
                <a:lnTo>
                  <a:pt x="433910" y="603241"/>
                </a:lnTo>
                <a:lnTo>
                  <a:pt x="433910" y="436089"/>
                </a:lnTo>
                <a:lnTo>
                  <a:pt x="360572" y="454800"/>
                </a:lnTo>
                <a:cubicBezTo>
                  <a:pt x="355600" y="456048"/>
                  <a:pt x="349384" y="456048"/>
                  <a:pt x="344412" y="456048"/>
                </a:cubicBezTo>
                <a:cubicBezTo>
                  <a:pt x="318309" y="456048"/>
                  <a:pt x="293448" y="442326"/>
                  <a:pt x="279775" y="419873"/>
                </a:cubicBezTo>
                <a:cubicBezTo>
                  <a:pt x="279775" y="419873"/>
                  <a:pt x="279775" y="419873"/>
                  <a:pt x="279775" y="418626"/>
                </a:cubicBezTo>
                <a:lnTo>
                  <a:pt x="239998" y="428605"/>
                </a:lnTo>
                <a:cubicBezTo>
                  <a:pt x="237512" y="443574"/>
                  <a:pt x="225081" y="457295"/>
                  <a:pt x="208922" y="461037"/>
                </a:cubicBezTo>
                <a:lnTo>
                  <a:pt x="94563" y="489727"/>
                </a:lnTo>
                <a:cubicBezTo>
                  <a:pt x="89591" y="490975"/>
                  <a:pt x="85862" y="492222"/>
                  <a:pt x="80890" y="492222"/>
                </a:cubicBezTo>
                <a:cubicBezTo>
                  <a:pt x="61001" y="492222"/>
                  <a:pt x="41113" y="480996"/>
                  <a:pt x="31169" y="463532"/>
                </a:cubicBezTo>
                <a:cubicBezTo>
                  <a:pt x="10037" y="427357"/>
                  <a:pt x="-1150" y="383699"/>
                  <a:pt x="93" y="337545"/>
                </a:cubicBezTo>
                <a:cubicBezTo>
                  <a:pt x="1336" y="312597"/>
                  <a:pt x="18738" y="290144"/>
                  <a:pt x="44842" y="283907"/>
                </a:cubicBezTo>
                <a:lnTo>
                  <a:pt x="156715" y="255217"/>
                </a:lnTo>
                <a:cubicBezTo>
                  <a:pt x="172874" y="251474"/>
                  <a:pt x="190277" y="256464"/>
                  <a:pt x="201464" y="270185"/>
                </a:cubicBezTo>
                <a:lnTo>
                  <a:pt x="239998" y="260206"/>
                </a:lnTo>
                <a:cubicBezTo>
                  <a:pt x="239998" y="257711"/>
                  <a:pt x="239998" y="257711"/>
                  <a:pt x="239998" y="256464"/>
                </a:cubicBezTo>
                <a:cubicBezTo>
                  <a:pt x="242484" y="225279"/>
                  <a:pt x="264858" y="196589"/>
                  <a:pt x="295934" y="189104"/>
                </a:cubicBezTo>
                <a:lnTo>
                  <a:pt x="646469" y="100539"/>
                </a:lnTo>
                <a:cubicBezTo>
                  <a:pt x="656413" y="63117"/>
                  <a:pt x="678787" y="35674"/>
                  <a:pt x="708620" y="28190"/>
                </a:cubicBezTo>
                <a:lnTo>
                  <a:pt x="814278" y="1994"/>
                </a:lnTo>
                <a:cubicBezTo>
                  <a:pt x="821736" y="123"/>
                  <a:pt x="829350" y="-422"/>
                  <a:pt x="837022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E9C93E54-7895-E74B-8630-FD8039FD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082" y="2383959"/>
            <a:ext cx="347251" cy="346109"/>
          </a:xfrm>
          <a:custGeom>
            <a:avLst/>
            <a:gdLst>
              <a:gd name="connsiteX0" fmla="*/ 755085 w 925759"/>
              <a:gd name="connsiteY0" fmla="*/ 676493 h 922717"/>
              <a:gd name="connsiteX1" fmla="*/ 678952 w 925759"/>
              <a:gd name="connsiteY1" fmla="*/ 752350 h 922717"/>
              <a:gd name="connsiteX2" fmla="*/ 808752 w 925759"/>
              <a:gd name="connsiteY2" fmla="*/ 881679 h 922717"/>
              <a:gd name="connsiteX3" fmla="*/ 884885 w 925759"/>
              <a:gd name="connsiteY3" fmla="*/ 881679 h 922717"/>
              <a:gd name="connsiteX4" fmla="*/ 884885 w 925759"/>
              <a:gd name="connsiteY4" fmla="*/ 805823 h 922717"/>
              <a:gd name="connsiteX5" fmla="*/ 690185 w 925759"/>
              <a:gd name="connsiteY5" fmla="*/ 611829 h 922717"/>
              <a:gd name="connsiteX6" fmla="*/ 653991 w 925759"/>
              <a:gd name="connsiteY6" fmla="*/ 652866 h 922717"/>
              <a:gd name="connsiteX7" fmla="*/ 614053 w 925759"/>
              <a:gd name="connsiteY7" fmla="*/ 687685 h 922717"/>
              <a:gd name="connsiteX8" fmla="*/ 660231 w 925759"/>
              <a:gd name="connsiteY8" fmla="*/ 734940 h 922717"/>
              <a:gd name="connsiteX9" fmla="*/ 737612 w 925759"/>
              <a:gd name="connsiteY9" fmla="*/ 659084 h 922717"/>
              <a:gd name="connsiteX10" fmla="*/ 413763 w 925759"/>
              <a:gd name="connsiteY10" fmla="*/ 432246 h 922717"/>
              <a:gd name="connsiteX11" fmla="*/ 432596 w 925759"/>
              <a:gd name="connsiteY11" fmla="*/ 442852 h 922717"/>
              <a:gd name="connsiteX12" fmla="*/ 422002 w 925759"/>
              <a:gd name="connsiteY12" fmla="*/ 464065 h 922717"/>
              <a:gd name="connsiteX13" fmla="*/ 404346 w 925759"/>
              <a:gd name="connsiteY13" fmla="*/ 452133 h 922717"/>
              <a:gd name="connsiteX14" fmla="*/ 413763 w 925759"/>
              <a:gd name="connsiteY14" fmla="*/ 432246 h 922717"/>
              <a:gd name="connsiteX15" fmla="*/ 344315 w 925759"/>
              <a:gd name="connsiteY15" fmla="*/ 408915 h 922717"/>
              <a:gd name="connsiteX16" fmla="*/ 355301 w 925759"/>
              <a:gd name="connsiteY16" fmla="*/ 415377 h 922717"/>
              <a:gd name="connsiteX17" fmla="*/ 348435 w 925759"/>
              <a:gd name="connsiteY17" fmla="*/ 427008 h 922717"/>
              <a:gd name="connsiteX18" fmla="*/ 337449 w 925759"/>
              <a:gd name="connsiteY18" fmla="*/ 420546 h 922717"/>
              <a:gd name="connsiteX19" fmla="*/ 344315 w 925759"/>
              <a:gd name="connsiteY19" fmla="*/ 408915 h 922717"/>
              <a:gd name="connsiteX20" fmla="*/ 371413 w 925759"/>
              <a:gd name="connsiteY20" fmla="*/ 313398 h 922717"/>
              <a:gd name="connsiteX21" fmla="*/ 363938 w 925759"/>
              <a:gd name="connsiteY21" fmla="*/ 314665 h 922717"/>
              <a:gd name="connsiteX22" fmla="*/ 345251 w 925759"/>
              <a:gd name="connsiteY22" fmla="*/ 328609 h 922717"/>
              <a:gd name="connsiteX23" fmla="*/ 342759 w 925759"/>
              <a:gd name="connsiteY23" fmla="*/ 352692 h 922717"/>
              <a:gd name="connsiteX24" fmla="*/ 380134 w 925759"/>
              <a:gd name="connsiteY24" fmla="*/ 374241 h 922717"/>
              <a:gd name="connsiteX25" fmla="*/ 400067 w 925759"/>
              <a:gd name="connsiteY25" fmla="*/ 336214 h 922717"/>
              <a:gd name="connsiteX26" fmla="*/ 386363 w 925759"/>
              <a:gd name="connsiteY26" fmla="*/ 318468 h 922717"/>
              <a:gd name="connsiteX27" fmla="*/ 371413 w 925759"/>
              <a:gd name="connsiteY27" fmla="*/ 313398 h 922717"/>
              <a:gd name="connsiteX28" fmla="*/ 378732 w 925759"/>
              <a:gd name="connsiteY28" fmla="*/ 288680 h 922717"/>
              <a:gd name="connsiteX29" fmla="*/ 400067 w 925759"/>
              <a:gd name="connsiteY29" fmla="*/ 295652 h 922717"/>
              <a:gd name="connsiteX30" fmla="*/ 426229 w 925759"/>
              <a:gd name="connsiteY30" fmla="*/ 329876 h 922717"/>
              <a:gd name="connsiteX31" fmla="*/ 386363 w 925759"/>
              <a:gd name="connsiteY31" fmla="*/ 399593 h 922717"/>
              <a:gd name="connsiteX32" fmla="*/ 371413 w 925759"/>
              <a:gd name="connsiteY32" fmla="*/ 400860 h 922717"/>
              <a:gd name="connsiteX33" fmla="*/ 317842 w 925759"/>
              <a:gd name="connsiteY33" fmla="*/ 359030 h 922717"/>
              <a:gd name="connsiteX34" fmla="*/ 322826 w 925759"/>
              <a:gd name="connsiteY34" fmla="*/ 315933 h 922717"/>
              <a:gd name="connsiteX35" fmla="*/ 356463 w 925759"/>
              <a:gd name="connsiteY35" fmla="*/ 289314 h 922717"/>
              <a:gd name="connsiteX36" fmla="*/ 378732 w 925759"/>
              <a:gd name="connsiteY36" fmla="*/ 288680 h 922717"/>
              <a:gd name="connsiteX37" fmla="*/ 657047 w 925759"/>
              <a:gd name="connsiteY37" fmla="*/ 277041 h 922717"/>
              <a:gd name="connsiteX38" fmla="*/ 673312 w 925759"/>
              <a:gd name="connsiteY38" fmla="*/ 285769 h 922717"/>
              <a:gd name="connsiteX39" fmla="*/ 599493 w 925759"/>
              <a:gd name="connsiteY39" fmla="*/ 592496 h 922717"/>
              <a:gd name="connsiteX40" fmla="*/ 385543 w 925759"/>
              <a:gd name="connsiteY40" fmla="*/ 681023 h 922717"/>
              <a:gd name="connsiteX41" fmla="*/ 269184 w 925759"/>
              <a:gd name="connsiteY41" fmla="*/ 657333 h 922717"/>
              <a:gd name="connsiteX42" fmla="*/ 262929 w 925759"/>
              <a:gd name="connsiteY42" fmla="*/ 642371 h 922717"/>
              <a:gd name="connsiteX43" fmla="*/ 279194 w 925759"/>
              <a:gd name="connsiteY43" fmla="*/ 634890 h 922717"/>
              <a:gd name="connsiteX44" fmla="*/ 581977 w 925759"/>
              <a:gd name="connsiteY44" fmla="*/ 575040 h 922717"/>
              <a:gd name="connsiteX45" fmla="*/ 649540 w 925759"/>
              <a:gd name="connsiteY45" fmla="*/ 293250 h 922717"/>
              <a:gd name="connsiteX46" fmla="*/ 657047 w 925759"/>
              <a:gd name="connsiteY46" fmla="*/ 277041 h 922717"/>
              <a:gd name="connsiteX47" fmla="*/ 367808 w 925759"/>
              <a:gd name="connsiteY47" fmla="*/ 270332 h 922717"/>
              <a:gd name="connsiteX48" fmla="*/ 352851 w 925759"/>
              <a:gd name="connsiteY48" fmla="*/ 271573 h 922717"/>
              <a:gd name="connsiteX49" fmla="*/ 304238 w 925759"/>
              <a:gd name="connsiteY49" fmla="*/ 400630 h 922717"/>
              <a:gd name="connsiteX50" fmla="*/ 410188 w 925759"/>
              <a:gd name="connsiteY50" fmla="*/ 488737 h 922717"/>
              <a:gd name="connsiteX51" fmla="*/ 458801 w 925759"/>
              <a:gd name="connsiteY51" fmla="*/ 358438 h 922717"/>
              <a:gd name="connsiteX52" fmla="*/ 367808 w 925759"/>
              <a:gd name="connsiteY52" fmla="*/ 270332 h 922717"/>
              <a:gd name="connsiteX53" fmla="*/ 331661 w 925759"/>
              <a:gd name="connsiteY53" fmla="*/ 194636 h 922717"/>
              <a:gd name="connsiteX54" fmla="*/ 347865 w 925759"/>
              <a:gd name="connsiteY54" fmla="*/ 204563 h 922717"/>
              <a:gd name="connsiteX55" fmla="*/ 357837 w 925759"/>
              <a:gd name="connsiteY55" fmla="*/ 245514 h 922717"/>
              <a:gd name="connsiteX56" fmla="*/ 431378 w 925759"/>
              <a:gd name="connsiteY56" fmla="*/ 269091 h 922717"/>
              <a:gd name="connsiteX57" fmla="*/ 451322 w 925759"/>
              <a:gd name="connsiteY57" fmla="*/ 234345 h 922717"/>
              <a:gd name="connsiteX58" fmla="*/ 468772 w 925759"/>
              <a:gd name="connsiteY58" fmla="*/ 230623 h 922717"/>
              <a:gd name="connsiteX59" fmla="*/ 473758 w 925759"/>
              <a:gd name="connsiteY59" fmla="*/ 246755 h 922717"/>
              <a:gd name="connsiteX60" fmla="*/ 450075 w 925759"/>
              <a:gd name="connsiteY60" fmla="*/ 287705 h 922717"/>
              <a:gd name="connsiteX61" fmla="*/ 479991 w 925759"/>
              <a:gd name="connsiteY61" fmla="*/ 339825 h 922717"/>
              <a:gd name="connsiteX62" fmla="*/ 526110 w 925759"/>
              <a:gd name="connsiteY62" fmla="*/ 328656 h 922717"/>
              <a:gd name="connsiteX63" fmla="*/ 541068 w 925759"/>
              <a:gd name="connsiteY63" fmla="*/ 337343 h 922717"/>
              <a:gd name="connsiteX64" fmla="*/ 531096 w 925759"/>
              <a:gd name="connsiteY64" fmla="*/ 353475 h 922717"/>
              <a:gd name="connsiteX65" fmla="*/ 486223 w 925759"/>
              <a:gd name="connsiteY65" fmla="*/ 364643 h 922717"/>
              <a:gd name="connsiteX66" fmla="*/ 487469 w 925759"/>
              <a:gd name="connsiteY66" fmla="*/ 426690 h 922717"/>
              <a:gd name="connsiteX67" fmla="*/ 527356 w 925759"/>
              <a:gd name="connsiteY67" fmla="*/ 449027 h 922717"/>
              <a:gd name="connsiteX68" fmla="*/ 532342 w 925759"/>
              <a:gd name="connsiteY68" fmla="*/ 466400 h 922717"/>
              <a:gd name="connsiteX69" fmla="*/ 521124 w 925759"/>
              <a:gd name="connsiteY69" fmla="*/ 472605 h 922717"/>
              <a:gd name="connsiteX70" fmla="*/ 514892 w 925759"/>
              <a:gd name="connsiteY70" fmla="*/ 471364 h 922717"/>
              <a:gd name="connsiteX71" fmla="*/ 479991 w 925759"/>
              <a:gd name="connsiteY71" fmla="*/ 451509 h 922717"/>
              <a:gd name="connsiteX72" fmla="*/ 428885 w 925759"/>
              <a:gd name="connsiteY72" fmla="*/ 507351 h 922717"/>
              <a:gd name="connsiteX73" fmla="*/ 440104 w 925759"/>
              <a:gd name="connsiteY73" fmla="*/ 549542 h 922717"/>
              <a:gd name="connsiteX74" fmla="*/ 431378 w 925759"/>
              <a:gd name="connsiteY74" fmla="*/ 564433 h 922717"/>
              <a:gd name="connsiteX75" fmla="*/ 427639 w 925759"/>
              <a:gd name="connsiteY75" fmla="*/ 565674 h 922717"/>
              <a:gd name="connsiteX76" fmla="*/ 415174 w 925759"/>
              <a:gd name="connsiteY76" fmla="*/ 555747 h 922717"/>
              <a:gd name="connsiteX77" fmla="*/ 403956 w 925759"/>
              <a:gd name="connsiteY77" fmla="*/ 514796 h 922717"/>
              <a:gd name="connsiteX78" fmla="*/ 396477 w 925759"/>
              <a:gd name="connsiteY78" fmla="*/ 514796 h 922717"/>
              <a:gd name="connsiteX79" fmla="*/ 331661 w 925759"/>
              <a:gd name="connsiteY79" fmla="*/ 491218 h 922717"/>
              <a:gd name="connsiteX80" fmla="*/ 311717 w 925759"/>
              <a:gd name="connsiteY80" fmla="*/ 525965 h 922717"/>
              <a:gd name="connsiteX81" fmla="*/ 300499 w 925759"/>
              <a:gd name="connsiteY81" fmla="*/ 532169 h 922717"/>
              <a:gd name="connsiteX82" fmla="*/ 294267 w 925759"/>
              <a:gd name="connsiteY82" fmla="*/ 529687 h 922717"/>
              <a:gd name="connsiteX83" fmla="*/ 290527 w 925759"/>
              <a:gd name="connsiteY83" fmla="*/ 512314 h 922717"/>
              <a:gd name="connsiteX84" fmla="*/ 312964 w 925759"/>
              <a:gd name="connsiteY84" fmla="*/ 472605 h 922717"/>
              <a:gd name="connsiteX85" fmla="*/ 283048 w 925759"/>
              <a:gd name="connsiteY85" fmla="*/ 419245 h 922717"/>
              <a:gd name="connsiteX86" fmla="*/ 239422 w 925759"/>
              <a:gd name="connsiteY86" fmla="*/ 431654 h 922717"/>
              <a:gd name="connsiteX87" fmla="*/ 235683 w 925759"/>
              <a:gd name="connsiteY87" fmla="*/ 431654 h 922717"/>
              <a:gd name="connsiteX88" fmla="*/ 223218 w 925759"/>
              <a:gd name="connsiteY88" fmla="*/ 421726 h 922717"/>
              <a:gd name="connsiteX89" fmla="*/ 231943 w 925759"/>
              <a:gd name="connsiteY89" fmla="*/ 406835 h 922717"/>
              <a:gd name="connsiteX90" fmla="*/ 276816 w 925759"/>
              <a:gd name="connsiteY90" fmla="*/ 394425 h 922717"/>
              <a:gd name="connsiteX91" fmla="*/ 276816 w 925759"/>
              <a:gd name="connsiteY91" fmla="*/ 334861 h 922717"/>
              <a:gd name="connsiteX92" fmla="*/ 235683 w 925759"/>
              <a:gd name="connsiteY92" fmla="*/ 310042 h 922717"/>
              <a:gd name="connsiteX93" fmla="*/ 230697 w 925759"/>
              <a:gd name="connsiteY93" fmla="*/ 292669 h 922717"/>
              <a:gd name="connsiteX94" fmla="*/ 248147 w 925759"/>
              <a:gd name="connsiteY94" fmla="*/ 288946 h 922717"/>
              <a:gd name="connsiteX95" fmla="*/ 283048 w 925759"/>
              <a:gd name="connsiteY95" fmla="*/ 308801 h 922717"/>
              <a:gd name="connsiteX96" fmla="*/ 334154 w 925759"/>
              <a:gd name="connsiteY96" fmla="*/ 251718 h 922717"/>
              <a:gd name="connsiteX97" fmla="*/ 322935 w 925759"/>
              <a:gd name="connsiteY97" fmla="*/ 210768 h 922717"/>
              <a:gd name="connsiteX98" fmla="*/ 331661 w 925759"/>
              <a:gd name="connsiteY98" fmla="*/ 194636 h 922717"/>
              <a:gd name="connsiteX99" fmla="*/ 388189 w 925759"/>
              <a:gd name="connsiteY99" fmla="*/ 78048 h 922717"/>
              <a:gd name="connsiteX100" fmla="*/ 400738 w 925759"/>
              <a:gd name="connsiteY100" fmla="*/ 91825 h 922717"/>
              <a:gd name="connsiteX101" fmla="*/ 388189 w 925759"/>
              <a:gd name="connsiteY101" fmla="*/ 103097 h 922717"/>
              <a:gd name="connsiteX102" fmla="*/ 191164 w 925759"/>
              <a:gd name="connsiteY102" fmla="*/ 185759 h 922717"/>
              <a:gd name="connsiteX103" fmla="*/ 117122 w 925759"/>
              <a:gd name="connsiteY103" fmla="*/ 446271 h 922717"/>
              <a:gd name="connsiteX104" fmla="*/ 107083 w 925759"/>
              <a:gd name="connsiteY104" fmla="*/ 461301 h 922717"/>
              <a:gd name="connsiteX105" fmla="*/ 104573 w 925759"/>
              <a:gd name="connsiteY105" fmla="*/ 461301 h 922717"/>
              <a:gd name="connsiteX106" fmla="*/ 92023 w 925759"/>
              <a:gd name="connsiteY106" fmla="*/ 452534 h 922717"/>
              <a:gd name="connsiteX107" fmla="*/ 172340 w 925759"/>
              <a:gd name="connsiteY107" fmla="*/ 166972 h 922717"/>
              <a:gd name="connsiteX108" fmla="*/ 388189 w 925759"/>
              <a:gd name="connsiteY108" fmla="*/ 78048 h 922717"/>
              <a:gd name="connsiteX109" fmla="*/ 383159 w 925759"/>
              <a:gd name="connsiteY109" fmla="*/ 26115 h 922717"/>
              <a:gd name="connsiteX110" fmla="*/ 129799 w 925759"/>
              <a:gd name="connsiteY110" fmla="*/ 130573 h 922717"/>
              <a:gd name="connsiteX111" fmla="*/ 129799 w 925759"/>
              <a:gd name="connsiteY111" fmla="*/ 634213 h 922717"/>
              <a:gd name="connsiteX112" fmla="*/ 636518 w 925759"/>
              <a:gd name="connsiteY112" fmla="*/ 634213 h 922717"/>
              <a:gd name="connsiteX113" fmla="*/ 636518 w 925759"/>
              <a:gd name="connsiteY113" fmla="*/ 130573 h 922717"/>
              <a:gd name="connsiteX114" fmla="*/ 383159 w 925759"/>
              <a:gd name="connsiteY114" fmla="*/ 26115 h 922717"/>
              <a:gd name="connsiteX115" fmla="*/ 383627 w 925759"/>
              <a:gd name="connsiteY115" fmla="*/ 0 h 922717"/>
              <a:gd name="connsiteX116" fmla="*/ 653991 w 925759"/>
              <a:gd name="connsiteY116" fmla="*/ 111920 h 922717"/>
              <a:gd name="connsiteX117" fmla="*/ 703914 w 925759"/>
              <a:gd name="connsiteY117" fmla="*/ 590688 h 922717"/>
              <a:gd name="connsiteX118" fmla="*/ 755085 w 925759"/>
              <a:gd name="connsiteY118" fmla="*/ 641674 h 922717"/>
              <a:gd name="connsiteX119" fmla="*/ 756333 w 925759"/>
              <a:gd name="connsiteY119" fmla="*/ 640430 h 922717"/>
              <a:gd name="connsiteX120" fmla="*/ 773806 w 925759"/>
              <a:gd name="connsiteY120" fmla="*/ 640430 h 922717"/>
              <a:gd name="connsiteX121" fmla="*/ 773806 w 925759"/>
              <a:gd name="connsiteY121" fmla="*/ 659084 h 922717"/>
              <a:gd name="connsiteX122" fmla="*/ 902358 w 925759"/>
              <a:gd name="connsiteY122" fmla="*/ 787169 h 922717"/>
              <a:gd name="connsiteX123" fmla="*/ 902358 w 925759"/>
              <a:gd name="connsiteY123" fmla="*/ 900333 h 922717"/>
              <a:gd name="connsiteX124" fmla="*/ 846195 w 925759"/>
              <a:gd name="connsiteY124" fmla="*/ 922717 h 922717"/>
              <a:gd name="connsiteX125" fmla="*/ 790031 w 925759"/>
              <a:gd name="connsiteY125" fmla="*/ 900333 h 922717"/>
              <a:gd name="connsiteX126" fmla="*/ 660231 w 925759"/>
              <a:gd name="connsiteY126" fmla="*/ 771003 h 922717"/>
              <a:gd name="connsiteX127" fmla="*/ 651495 w 925759"/>
              <a:gd name="connsiteY127" fmla="*/ 774734 h 922717"/>
              <a:gd name="connsiteX128" fmla="*/ 642758 w 925759"/>
              <a:gd name="connsiteY128" fmla="*/ 771003 h 922717"/>
              <a:gd name="connsiteX129" fmla="*/ 642758 w 925759"/>
              <a:gd name="connsiteY129" fmla="*/ 753594 h 922717"/>
              <a:gd name="connsiteX130" fmla="*/ 644006 w 925759"/>
              <a:gd name="connsiteY130" fmla="*/ 752350 h 922717"/>
              <a:gd name="connsiteX131" fmla="*/ 592835 w 925759"/>
              <a:gd name="connsiteY131" fmla="*/ 702608 h 922717"/>
              <a:gd name="connsiteX132" fmla="*/ 383159 w 925759"/>
              <a:gd name="connsiteY132" fmla="*/ 763542 h 922717"/>
              <a:gd name="connsiteX133" fmla="*/ 112326 w 925759"/>
              <a:gd name="connsiteY133" fmla="*/ 652866 h 922717"/>
              <a:gd name="connsiteX134" fmla="*/ 112326 w 925759"/>
              <a:gd name="connsiteY134" fmla="*/ 111920 h 922717"/>
              <a:gd name="connsiteX135" fmla="*/ 383627 w 925759"/>
              <a:gd name="connsiteY135" fmla="*/ 0 h 92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925759" h="922717">
                <a:moveTo>
                  <a:pt x="755085" y="676493"/>
                </a:moveTo>
                <a:lnTo>
                  <a:pt x="678952" y="752350"/>
                </a:lnTo>
                <a:lnTo>
                  <a:pt x="808752" y="881679"/>
                </a:lnTo>
                <a:cubicBezTo>
                  <a:pt x="829970" y="902820"/>
                  <a:pt x="863668" y="902820"/>
                  <a:pt x="884885" y="881679"/>
                </a:cubicBezTo>
                <a:cubicBezTo>
                  <a:pt x="904854" y="860539"/>
                  <a:pt x="904854" y="826963"/>
                  <a:pt x="884885" y="805823"/>
                </a:cubicBezTo>
                <a:close/>
                <a:moveTo>
                  <a:pt x="690185" y="611829"/>
                </a:moveTo>
                <a:cubicBezTo>
                  <a:pt x="678952" y="625508"/>
                  <a:pt x="666472" y="639187"/>
                  <a:pt x="653991" y="652866"/>
                </a:cubicBezTo>
                <a:cubicBezTo>
                  <a:pt x="641510" y="665301"/>
                  <a:pt x="627781" y="676493"/>
                  <a:pt x="614053" y="687685"/>
                </a:cubicBezTo>
                <a:lnTo>
                  <a:pt x="660231" y="734940"/>
                </a:lnTo>
                <a:lnTo>
                  <a:pt x="737612" y="659084"/>
                </a:lnTo>
                <a:close/>
                <a:moveTo>
                  <a:pt x="413763" y="432246"/>
                </a:moveTo>
                <a:cubicBezTo>
                  <a:pt x="422002" y="429594"/>
                  <a:pt x="430242" y="434897"/>
                  <a:pt x="432596" y="442852"/>
                </a:cubicBezTo>
                <a:cubicBezTo>
                  <a:pt x="433773" y="452133"/>
                  <a:pt x="429065" y="461413"/>
                  <a:pt x="422002" y="464065"/>
                </a:cubicBezTo>
                <a:cubicBezTo>
                  <a:pt x="413763" y="466716"/>
                  <a:pt x="406700" y="461413"/>
                  <a:pt x="404346" y="452133"/>
                </a:cubicBezTo>
                <a:cubicBezTo>
                  <a:pt x="401992" y="442852"/>
                  <a:pt x="406700" y="434897"/>
                  <a:pt x="413763" y="432246"/>
                </a:cubicBezTo>
                <a:close/>
                <a:moveTo>
                  <a:pt x="344315" y="408915"/>
                </a:moveTo>
                <a:cubicBezTo>
                  <a:pt x="348435" y="407622"/>
                  <a:pt x="353927" y="410207"/>
                  <a:pt x="355301" y="415377"/>
                </a:cubicBezTo>
                <a:cubicBezTo>
                  <a:pt x="356674" y="420546"/>
                  <a:pt x="353927" y="425716"/>
                  <a:pt x="348435" y="427008"/>
                </a:cubicBezTo>
                <a:cubicBezTo>
                  <a:pt x="344315" y="428301"/>
                  <a:pt x="337449" y="425716"/>
                  <a:pt x="337449" y="420546"/>
                </a:cubicBezTo>
                <a:cubicBezTo>
                  <a:pt x="336076" y="415377"/>
                  <a:pt x="338822" y="410207"/>
                  <a:pt x="344315" y="408915"/>
                </a:cubicBezTo>
                <a:close/>
                <a:moveTo>
                  <a:pt x="371413" y="313398"/>
                </a:moveTo>
                <a:cubicBezTo>
                  <a:pt x="368921" y="313398"/>
                  <a:pt x="366430" y="313398"/>
                  <a:pt x="363938" y="314665"/>
                </a:cubicBezTo>
                <a:cubicBezTo>
                  <a:pt x="356463" y="317200"/>
                  <a:pt x="348988" y="322271"/>
                  <a:pt x="345251" y="328609"/>
                </a:cubicBezTo>
                <a:cubicBezTo>
                  <a:pt x="341513" y="336214"/>
                  <a:pt x="341513" y="343819"/>
                  <a:pt x="342759" y="352692"/>
                </a:cubicBezTo>
                <a:cubicBezTo>
                  <a:pt x="347742" y="367903"/>
                  <a:pt x="363938" y="378044"/>
                  <a:pt x="380134" y="374241"/>
                </a:cubicBezTo>
                <a:cubicBezTo>
                  <a:pt x="396329" y="369171"/>
                  <a:pt x="405050" y="352692"/>
                  <a:pt x="400067" y="336214"/>
                </a:cubicBezTo>
                <a:cubicBezTo>
                  <a:pt x="398821" y="328609"/>
                  <a:pt x="393838" y="322271"/>
                  <a:pt x="386363" y="318468"/>
                </a:cubicBezTo>
                <a:cubicBezTo>
                  <a:pt x="382625" y="314665"/>
                  <a:pt x="376396" y="313398"/>
                  <a:pt x="371413" y="313398"/>
                </a:cubicBezTo>
                <a:close/>
                <a:moveTo>
                  <a:pt x="378732" y="288680"/>
                </a:moveTo>
                <a:cubicBezTo>
                  <a:pt x="386052" y="289631"/>
                  <a:pt x="393215" y="291849"/>
                  <a:pt x="400067" y="295652"/>
                </a:cubicBezTo>
                <a:cubicBezTo>
                  <a:pt x="412525" y="303257"/>
                  <a:pt x="421246" y="314665"/>
                  <a:pt x="426229" y="329876"/>
                </a:cubicBezTo>
                <a:cubicBezTo>
                  <a:pt x="433704" y="360298"/>
                  <a:pt x="415017" y="390720"/>
                  <a:pt x="386363" y="399593"/>
                </a:cubicBezTo>
                <a:cubicBezTo>
                  <a:pt x="381380" y="399593"/>
                  <a:pt x="376396" y="400860"/>
                  <a:pt x="371413" y="400860"/>
                </a:cubicBezTo>
                <a:cubicBezTo>
                  <a:pt x="347742" y="400860"/>
                  <a:pt x="325317" y="383114"/>
                  <a:pt x="317842" y="359030"/>
                </a:cubicBezTo>
                <a:cubicBezTo>
                  <a:pt x="314105" y="343819"/>
                  <a:pt x="315351" y="328609"/>
                  <a:pt x="322826" y="315933"/>
                </a:cubicBezTo>
                <a:cubicBezTo>
                  <a:pt x="331547" y="303257"/>
                  <a:pt x="342759" y="294384"/>
                  <a:pt x="356463" y="289314"/>
                </a:cubicBezTo>
                <a:cubicBezTo>
                  <a:pt x="363938" y="288046"/>
                  <a:pt x="371413" y="287729"/>
                  <a:pt x="378732" y="288680"/>
                </a:cubicBezTo>
                <a:close/>
                <a:moveTo>
                  <a:pt x="657047" y="277041"/>
                </a:moveTo>
                <a:cubicBezTo>
                  <a:pt x="664554" y="275794"/>
                  <a:pt x="672061" y="278287"/>
                  <a:pt x="673312" y="285769"/>
                </a:cubicBezTo>
                <a:cubicBezTo>
                  <a:pt x="708345" y="394245"/>
                  <a:pt x="680819" y="512697"/>
                  <a:pt x="599493" y="592496"/>
                </a:cubicBezTo>
                <a:cubicBezTo>
                  <a:pt x="541939" y="649852"/>
                  <a:pt x="464367" y="681023"/>
                  <a:pt x="385543" y="681023"/>
                </a:cubicBezTo>
                <a:cubicBezTo>
                  <a:pt x="346757" y="681023"/>
                  <a:pt x="306719" y="673542"/>
                  <a:pt x="269184" y="657333"/>
                </a:cubicBezTo>
                <a:cubicBezTo>
                  <a:pt x="262929" y="656086"/>
                  <a:pt x="259175" y="648605"/>
                  <a:pt x="262929" y="642371"/>
                </a:cubicBezTo>
                <a:cubicBezTo>
                  <a:pt x="265431" y="634890"/>
                  <a:pt x="272938" y="632396"/>
                  <a:pt x="279194" y="634890"/>
                </a:cubicBezTo>
                <a:cubicBezTo>
                  <a:pt x="383041" y="677283"/>
                  <a:pt x="501902" y="653592"/>
                  <a:pt x="581977" y="575040"/>
                </a:cubicBezTo>
                <a:cubicBezTo>
                  <a:pt x="655796" y="500229"/>
                  <a:pt x="682070" y="392998"/>
                  <a:pt x="649540" y="293250"/>
                </a:cubicBezTo>
                <a:cubicBezTo>
                  <a:pt x="647038" y="287015"/>
                  <a:pt x="652042" y="279534"/>
                  <a:pt x="657047" y="277041"/>
                </a:cubicBezTo>
                <a:close/>
                <a:moveTo>
                  <a:pt x="367808" y="270332"/>
                </a:moveTo>
                <a:cubicBezTo>
                  <a:pt x="362822" y="270332"/>
                  <a:pt x="357837" y="271573"/>
                  <a:pt x="352851" y="271573"/>
                </a:cubicBezTo>
                <a:cubicBezTo>
                  <a:pt x="309224" y="283983"/>
                  <a:pt x="288034" y="341065"/>
                  <a:pt x="304238" y="400630"/>
                </a:cubicBezTo>
                <a:cubicBezTo>
                  <a:pt x="319196" y="460195"/>
                  <a:pt x="367808" y="499905"/>
                  <a:pt x="410188" y="488737"/>
                </a:cubicBezTo>
                <a:cubicBezTo>
                  <a:pt x="452568" y="476327"/>
                  <a:pt x="475005" y="419245"/>
                  <a:pt x="458801" y="358438"/>
                </a:cubicBezTo>
                <a:cubicBezTo>
                  <a:pt x="445089" y="306319"/>
                  <a:pt x="406449" y="270332"/>
                  <a:pt x="367808" y="270332"/>
                </a:cubicBezTo>
                <a:close/>
                <a:moveTo>
                  <a:pt x="331661" y="194636"/>
                </a:moveTo>
                <a:cubicBezTo>
                  <a:pt x="339140" y="193395"/>
                  <a:pt x="345372" y="197118"/>
                  <a:pt x="347865" y="204563"/>
                </a:cubicBezTo>
                <a:lnTo>
                  <a:pt x="357837" y="245514"/>
                </a:lnTo>
                <a:cubicBezTo>
                  <a:pt x="384012" y="243032"/>
                  <a:pt x="410188" y="251718"/>
                  <a:pt x="431378" y="269091"/>
                </a:cubicBezTo>
                <a:lnTo>
                  <a:pt x="451322" y="234345"/>
                </a:lnTo>
                <a:cubicBezTo>
                  <a:pt x="455061" y="228141"/>
                  <a:pt x="462540" y="226900"/>
                  <a:pt x="468772" y="230623"/>
                </a:cubicBezTo>
                <a:cubicBezTo>
                  <a:pt x="475005" y="233105"/>
                  <a:pt x="476251" y="240550"/>
                  <a:pt x="473758" y="246755"/>
                </a:cubicBezTo>
                <a:lnTo>
                  <a:pt x="450075" y="287705"/>
                </a:lnTo>
                <a:cubicBezTo>
                  <a:pt x="462540" y="302597"/>
                  <a:pt x="472512" y="319970"/>
                  <a:pt x="479991" y="339825"/>
                </a:cubicBezTo>
                <a:lnTo>
                  <a:pt x="526110" y="328656"/>
                </a:lnTo>
                <a:cubicBezTo>
                  <a:pt x="532342" y="326174"/>
                  <a:pt x="539821" y="331138"/>
                  <a:pt x="541068" y="337343"/>
                </a:cubicBezTo>
                <a:cubicBezTo>
                  <a:pt x="543561" y="343547"/>
                  <a:pt x="538575" y="350993"/>
                  <a:pt x="531096" y="353475"/>
                </a:cubicBezTo>
                <a:lnTo>
                  <a:pt x="486223" y="364643"/>
                </a:lnTo>
                <a:cubicBezTo>
                  <a:pt x="491209" y="386980"/>
                  <a:pt x="491209" y="406835"/>
                  <a:pt x="487469" y="426690"/>
                </a:cubicBezTo>
                <a:lnTo>
                  <a:pt x="527356" y="449027"/>
                </a:lnTo>
                <a:cubicBezTo>
                  <a:pt x="533589" y="452750"/>
                  <a:pt x="536082" y="461436"/>
                  <a:pt x="532342" y="466400"/>
                </a:cubicBezTo>
                <a:cubicBezTo>
                  <a:pt x="529849" y="471364"/>
                  <a:pt x="526110" y="472605"/>
                  <a:pt x="521124" y="472605"/>
                </a:cubicBezTo>
                <a:cubicBezTo>
                  <a:pt x="519878" y="472605"/>
                  <a:pt x="517385" y="472605"/>
                  <a:pt x="514892" y="471364"/>
                </a:cubicBezTo>
                <a:lnTo>
                  <a:pt x="479991" y="451509"/>
                </a:lnTo>
                <a:cubicBezTo>
                  <a:pt x="470019" y="477568"/>
                  <a:pt x="452568" y="498664"/>
                  <a:pt x="428885" y="507351"/>
                </a:cubicBezTo>
                <a:lnTo>
                  <a:pt x="440104" y="549542"/>
                </a:lnTo>
                <a:cubicBezTo>
                  <a:pt x="442597" y="555747"/>
                  <a:pt x="437611" y="563192"/>
                  <a:pt x="431378" y="564433"/>
                </a:cubicBezTo>
                <a:cubicBezTo>
                  <a:pt x="430132" y="564433"/>
                  <a:pt x="428885" y="565674"/>
                  <a:pt x="427639" y="565674"/>
                </a:cubicBezTo>
                <a:cubicBezTo>
                  <a:pt x="422653" y="565674"/>
                  <a:pt x="417667" y="561952"/>
                  <a:pt x="415174" y="555747"/>
                </a:cubicBezTo>
                <a:lnTo>
                  <a:pt x="403956" y="514796"/>
                </a:lnTo>
                <a:cubicBezTo>
                  <a:pt x="401463" y="514796"/>
                  <a:pt x="398970" y="514796"/>
                  <a:pt x="396477" y="514796"/>
                </a:cubicBezTo>
                <a:cubicBezTo>
                  <a:pt x="374041" y="514796"/>
                  <a:pt x="350358" y="506110"/>
                  <a:pt x="331661" y="491218"/>
                </a:cubicBezTo>
                <a:lnTo>
                  <a:pt x="311717" y="525965"/>
                </a:lnTo>
                <a:cubicBezTo>
                  <a:pt x="309224" y="529687"/>
                  <a:pt x="305485" y="532169"/>
                  <a:pt x="300499" y="532169"/>
                </a:cubicBezTo>
                <a:cubicBezTo>
                  <a:pt x="298006" y="532169"/>
                  <a:pt x="296760" y="530928"/>
                  <a:pt x="294267" y="529687"/>
                </a:cubicBezTo>
                <a:cubicBezTo>
                  <a:pt x="288034" y="527205"/>
                  <a:pt x="285541" y="518519"/>
                  <a:pt x="290527" y="512314"/>
                </a:cubicBezTo>
                <a:lnTo>
                  <a:pt x="312964" y="472605"/>
                </a:lnTo>
                <a:cubicBezTo>
                  <a:pt x="300499" y="457713"/>
                  <a:pt x="290527" y="440340"/>
                  <a:pt x="283048" y="419245"/>
                </a:cubicBezTo>
                <a:lnTo>
                  <a:pt x="239422" y="431654"/>
                </a:lnTo>
                <a:cubicBezTo>
                  <a:pt x="236929" y="431654"/>
                  <a:pt x="236929" y="431654"/>
                  <a:pt x="235683" y="431654"/>
                </a:cubicBezTo>
                <a:cubicBezTo>
                  <a:pt x="229450" y="431654"/>
                  <a:pt x="224464" y="427931"/>
                  <a:pt x="223218" y="421726"/>
                </a:cubicBezTo>
                <a:cubicBezTo>
                  <a:pt x="220725" y="415522"/>
                  <a:pt x="225711" y="408076"/>
                  <a:pt x="231943" y="406835"/>
                </a:cubicBezTo>
                <a:lnTo>
                  <a:pt x="276816" y="394425"/>
                </a:lnTo>
                <a:cubicBezTo>
                  <a:pt x="271830" y="373330"/>
                  <a:pt x="271830" y="353475"/>
                  <a:pt x="276816" y="334861"/>
                </a:cubicBezTo>
                <a:lnTo>
                  <a:pt x="235683" y="310042"/>
                </a:lnTo>
                <a:cubicBezTo>
                  <a:pt x="229450" y="307560"/>
                  <a:pt x="226957" y="298874"/>
                  <a:pt x="230697" y="292669"/>
                </a:cubicBezTo>
                <a:cubicBezTo>
                  <a:pt x="234436" y="286465"/>
                  <a:pt x="241915" y="285224"/>
                  <a:pt x="248147" y="288946"/>
                </a:cubicBezTo>
                <a:lnTo>
                  <a:pt x="283048" y="308801"/>
                </a:lnTo>
                <a:cubicBezTo>
                  <a:pt x="293020" y="282742"/>
                  <a:pt x="310471" y="261646"/>
                  <a:pt x="334154" y="251718"/>
                </a:cubicBezTo>
                <a:lnTo>
                  <a:pt x="322935" y="210768"/>
                </a:lnTo>
                <a:cubicBezTo>
                  <a:pt x="321689" y="204563"/>
                  <a:pt x="325428" y="197118"/>
                  <a:pt x="331661" y="194636"/>
                </a:cubicBezTo>
                <a:close/>
                <a:moveTo>
                  <a:pt x="388189" y="78048"/>
                </a:moveTo>
                <a:cubicBezTo>
                  <a:pt x="395718" y="78048"/>
                  <a:pt x="400738" y="84310"/>
                  <a:pt x="400738" y="91825"/>
                </a:cubicBezTo>
                <a:cubicBezTo>
                  <a:pt x="400738" y="98087"/>
                  <a:pt x="395718" y="103097"/>
                  <a:pt x="388189" y="103097"/>
                </a:cubicBezTo>
                <a:cubicBezTo>
                  <a:pt x="312893" y="103097"/>
                  <a:pt x="243871" y="133156"/>
                  <a:pt x="191164" y="185759"/>
                </a:cubicBezTo>
                <a:cubicBezTo>
                  <a:pt x="122142" y="253392"/>
                  <a:pt x="94533" y="351084"/>
                  <a:pt x="117122" y="446271"/>
                </a:cubicBezTo>
                <a:cubicBezTo>
                  <a:pt x="118377" y="452534"/>
                  <a:pt x="114612" y="460048"/>
                  <a:pt x="107083" y="461301"/>
                </a:cubicBezTo>
                <a:lnTo>
                  <a:pt x="104573" y="461301"/>
                </a:lnTo>
                <a:cubicBezTo>
                  <a:pt x="98298" y="461301"/>
                  <a:pt x="93278" y="457543"/>
                  <a:pt x="92023" y="452534"/>
                </a:cubicBezTo>
                <a:cubicBezTo>
                  <a:pt x="66925" y="348579"/>
                  <a:pt x="97043" y="242120"/>
                  <a:pt x="172340" y="166972"/>
                </a:cubicBezTo>
                <a:cubicBezTo>
                  <a:pt x="230067" y="109359"/>
                  <a:pt x="306618" y="78048"/>
                  <a:pt x="388189" y="78048"/>
                </a:cubicBezTo>
                <a:close/>
                <a:moveTo>
                  <a:pt x="383159" y="26115"/>
                </a:moveTo>
                <a:cubicBezTo>
                  <a:pt x="292049" y="26115"/>
                  <a:pt x="199691" y="59691"/>
                  <a:pt x="129799" y="130573"/>
                </a:cubicBezTo>
                <a:cubicBezTo>
                  <a:pt x="-8738" y="269851"/>
                  <a:pt x="-8738" y="494935"/>
                  <a:pt x="129799" y="634213"/>
                </a:cubicBezTo>
                <a:cubicBezTo>
                  <a:pt x="270832" y="773490"/>
                  <a:pt x="496733" y="773490"/>
                  <a:pt x="636518" y="634213"/>
                </a:cubicBezTo>
                <a:cubicBezTo>
                  <a:pt x="775054" y="494935"/>
                  <a:pt x="775054" y="269851"/>
                  <a:pt x="636518" y="130573"/>
                </a:cubicBezTo>
                <a:cubicBezTo>
                  <a:pt x="566626" y="59691"/>
                  <a:pt x="474268" y="26115"/>
                  <a:pt x="383159" y="26115"/>
                </a:cubicBezTo>
                <a:close/>
                <a:moveTo>
                  <a:pt x="383627" y="0"/>
                </a:moveTo>
                <a:cubicBezTo>
                  <a:pt x="481757" y="0"/>
                  <a:pt x="579731" y="37307"/>
                  <a:pt x="653991" y="111920"/>
                </a:cubicBezTo>
                <a:cubicBezTo>
                  <a:pt x="785039" y="242493"/>
                  <a:pt x="801264" y="442705"/>
                  <a:pt x="703914" y="590688"/>
                </a:cubicBezTo>
                <a:lnTo>
                  <a:pt x="755085" y="641674"/>
                </a:lnTo>
                <a:lnTo>
                  <a:pt x="756333" y="640430"/>
                </a:lnTo>
                <a:cubicBezTo>
                  <a:pt x="761326" y="636700"/>
                  <a:pt x="768814" y="636700"/>
                  <a:pt x="773806" y="640430"/>
                </a:cubicBezTo>
                <a:cubicBezTo>
                  <a:pt x="778799" y="645404"/>
                  <a:pt x="778799" y="652866"/>
                  <a:pt x="773806" y="659084"/>
                </a:cubicBezTo>
                <a:lnTo>
                  <a:pt x="902358" y="787169"/>
                </a:lnTo>
                <a:cubicBezTo>
                  <a:pt x="933560" y="818258"/>
                  <a:pt x="933560" y="868000"/>
                  <a:pt x="902358" y="900333"/>
                </a:cubicBezTo>
                <a:cubicBezTo>
                  <a:pt x="887381" y="915255"/>
                  <a:pt x="867412" y="922717"/>
                  <a:pt x="846195" y="922717"/>
                </a:cubicBezTo>
                <a:cubicBezTo>
                  <a:pt x="826225" y="922717"/>
                  <a:pt x="806256" y="915255"/>
                  <a:pt x="790031" y="900333"/>
                </a:cubicBezTo>
                <a:lnTo>
                  <a:pt x="660231" y="771003"/>
                </a:lnTo>
                <a:cubicBezTo>
                  <a:pt x="658983" y="774734"/>
                  <a:pt x="655239" y="774734"/>
                  <a:pt x="651495" y="774734"/>
                </a:cubicBezTo>
                <a:cubicBezTo>
                  <a:pt x="648999" y="774734"/>
                  <a:pt x="645254" y="774734"/>
                  <a:pt x="642758" y="771003"/>
                </a:cubicBezTo>
                <a:cubicBezTo>
                  <a:pt x="637766" y="767273"/>
                  <a:pt x="637766" y="758568"/>
                  <a:pt x="642758" y="753594"/>
                </a:cubicBezTo>
                <a:lnTo>
                  <a:pt x="644006" y="752350"/>
                </a:lnTo>
                <a:lnTo>
                  <a:pt x="592835" y="702608"/>
                </a:lnTo>
                <a:cubicBezTo>
                  <a:pt x="529183" y="743645"/>
                  <a:pt x="456795" y="763542"/>
                  <a:pt x="383159" y="763542"/>
                </a:cubicBezTo>
                <a:cubicBezTo>
                  <a:pt x="285809" y="763542"/>
                  <a:pt x="187211" y="726235"/>
                  <a:pt x="112326" y="652866"/>
                </a:cubicBezTo>
                <a:cubicBezTo>
                  <a:pt x="-37443" y="503640"/>
                  <a:pt x="-37443" y="261146"/>
                  <a:pt x="112326" y="111920"/>
                </a:cubicBezTo>
                <a:cubicBezTo>
                  <a:pt x="187211" y="37307"/>
                  <a:pt x="285497" y="0"/>
                  <a:pt x="383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92" name="Freeform 461">
            <a:extLst>
              <a:ext uri="{FF2B5EF4-FFF2-40B4-BE49-F238E27FC236}">
                <a16:creationId xmlns:a16="http://schemas.microsoft.com/office/drawing/2014/main" id="{93C88D59-C40B-0848-9090-2BEC3715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725" y="4193409"/>
            <a:ext cx="366749" cy="366749"/>
          </a:xfrm>
          <a:custGeom>
            <a:avLst/>
            <a:gdLst>
              <a:gd name="T0" fmla="*/ 749 w 786"/>
              <a:gd name="T1" fmla="*/ 633 h 785"/>
              <a:gd name="T2" fmla="*/ 571 w 786"/>
              <a:gd name="T3" fmla="*/ 711 h 785"/>
              <a:gd name="T4" fmla="*/ 431 w 786"/>
              <a:gd name="T5" fmla="*/ 649 h 785"/>
              <a:gd name="T6" fmla="*/ 431 w 786"/>
              <a:gd name="T7" fmla="*/ 441 h 785"/>
              <a:gd name="T8" fmla="*/ 570 w 786"/>
              <a:gd name="T9" fmla="*/ 380 h 785"/>
              <a:gd name="T10" fmla="*/ 572 w 786"/>
              <a:gd name="T11" fmla="*/ 380 h 785"/>
              <a:gd name="T12" fmla="*/ 713 w 786"/>
              <a:gd name="T13" fmla="*/ 441 h 785"/>
              <a:gd name="T14" fmla="*/ 713 w 786"/>
              <a:gd name="T15" fmla="*/ 649 h 785"/>
              <a:gd name="T16" fmla="*/ 571 w 786"/>
              <a:gd name="T17" fmla="*/ 764 h 785"/>
              <a:gd name="T18" fmla="*/ 571 w 786"/>
              <a:gd name="T19" fmla="*/ 732 h 785"/>
              <a:gd name="T20" fmla="*/ 216 w 786"/>
              <a:gd name="T21" fmla="*/ 711 h 785"/>
              <a:gd name="T22" fmla="*/ 74 w 786"/>
              <a:gd name="T23" fmla="*/ 649 h 785"/>
              <a:gd name="T24" fmla="*/ 74 w 786"/>
              <a:gd name="T25" fmla="*/ 441 h 785"/>
              <a:gd name="T26" fmla="*/ 215 w 786"/>
              <a:gd name="T27" fmla="*/ 380 h 785"/>
              <a:gd name="T28" fmla="*/ 355 w 786"/>
              <a:gd name="T29" fmla="*/ 435 h 785"/>
              <a:gd name="T30" fmla="*/ 382 w 786"/>
              <a:gd name="T31" fmla="*/ 614 h 785"/>
              <a:gd name="T32" fmla="*/ 243 w 786"/>
              <a:gd name="T33" fmla="*/ 724 h 785"/>
              <a:gd name="T34" fmla="*/ 200 w 786"/>
              <a:gd name="T35" fmla="*/ 748 h 785"/>
              <a:gd name="T36" fmla="*/ 216 w 786"/>
              <a:gd name="T37" fmla="*/ 764 h 785"/>
              <a:gd name="T38" fmla="*/ 37 w 786"/>
              <a:gd name="T39" fmla="*/ 633 h 785"/>
              <a:gd name="T40" fmla="*/ 20 w 786"/>
              <a:gd name="T41" fmla="*/ 441 h 785"/>
              <a:gd name="T42" fmla="*/ 53 w 786"/>
              <a:gd name="T43" fmla="*/ 441 h 785"/>
              <a:gd name="T44" fmla="*/ 199 w 786"/>
              <a:gd name="T45" fmla="*/ 135 h 785"/>
              <a:gd name="T46" fmla="*/ 215 w 786"/>
              <a:gd name="T47" fmla="*/ 151 h 785"/>
              <a:gd name="T48" fmla="*/ 215 w 786"/>
              <a:gd name="T49" fmla="*/ 326 h 785"/>
              <a:gd name="T50" fmla="*/ 215 w 786"/>
              <a:gd name="T51" fmla="*/ 359 h 785"/>
              <a:gd name="T52" fmla="*/ 393 w 786"/>
              <a:gd name="T53" fmla="*/ 633 h 785"/>
              <a:gd name="T54" fmla="*/ 378 w 786"/>
              <a:gd name="T55" fmla="*/ 649 h 785"/>
              <a:gd name="T56" fmla="*/ 378 w 786"/>
              <a:gd name="T57" fmla="*/ 441 h 785"/>
              <a:gd name="T58" fmla="*/ 394 w 786"/>
              <a:gd name="T59" fmla="*/ 73 h 785"/>
              <a:gd name="T60" fmla="*/ 535 w 786"/>
              <a:gd name="T61" fmla="*/ 135 h 785"/>
              <a:gd name="T62" fmla="*/ 533 w 786"/>
              <a:gd name="T63" fmla="*/ 343 h 785"/>
              <a:gd name="T64" fmla="*/ 394 w 786"/>
              <a:gd name="T65" fmla="*/ 405 h 785"/>
              <a:gd name="T66" fmla="*/ 393 w 786"/>
              <a:gd name="T67" fmla="*/ 405 h 785"/>
              <a:gd name="T68" fmla="*/ 251 w 786"/>
              <a:gd name="T69" fmla="*/ 348 h 785"/>
              <a:gd name="T70" fmla="*/ 225 w 786"/>
              <a:gd name="T71" fmla="*/ 170 h 785"/>
              <a:gd name="T72" fmla="*/ 366 w 786"/>
              <a:gd name="T73" fmla="*/ 60 h 785"/>
              <a:gd name="T74" fmla="*/ 409 w 786"/>
              <a:gd name="T75" fmla="*/ 36 h 785"/>
              <a:gd name="T76" fmla="*/ 394 w 786"/>
              <a:gd name="T77" fmla="*/ 20 h 785"/>
              <a:gd name="T78" fmla="*/ 572 w 786"/>
              <a:gd name="T79" fmla="*/ 151 h 785"/>
              <a:gd name="T80" fmla="*/ 556 w 786"/>
              <a:gd name="T81" fmla="*/ 343 h 785"/>
              <a:gd name="T82" fmla="*/ 586 w 786"/>
              <a:gd name="T83" fmla="*/ 343 h 785"/>
              <a:gd name="T84" fmla="*/ 749 w 786"/>
              <a:gd name="T85" fmla="*/ 425 h 785"/>
              <a:gd name="T86" fmla="*/ 733 w 786"/>
              <a:gd name="T87" fmla="*/ 441 h 785"/>
              <a:gd name="T88" fmla="*/ 759 w 786"/>
              <a:gd name="T89" fmla="*/ 476 h 785"/>
              <a:gd name="T90" fmla="*/ 723 w 786"/>
              <a:gd name="T91" fmla="*/ 415 h 785"/>
              <a:gd name="T92" fmla="*/ 583 w 786"/>
              <a:gd name="T93" fmla="*/ 308 h 785"/>
              <a:gd name="T94" fmla="*/ 572 w 786"/>
              <a:gd name="T95" fmla="*/ 98 h 785"/>
              <a:gd name="T96" fmla="*/ 430 w 786"/>
              <a:gd name="T97" fmla="*/ 36 h 785"/>
              <a:gd name="T98" fmla="*/ 357 w 786"/>
              <a:gd name="T99" fmla="*/ 36 h 785"/>
              <a:gd name="T100" fmla="*/ 215 w 786"/>
              <a:gd name="T101" fmla="*/ 98 h 785"/>
              <a:gd name="T102" fmla="*/ 205 w 786"/>
              <a:gd name="T103" fmla="*/ 308 h 785"/>
              <a:gd name="T104" fmla="*/ 62 w 786"/>
              <a:gd name="T105" fmla="*/ 415 h 785"/>
              <a:gd name="T106" fmla="*/ 27 w 786"/>
              <a:gd name="T107" fmla="*/ 476 h 785"/>
              <a:gd name="T108" fmla="*/ 37 w 786"/>
              <a:gd name="T109" fmla="*/ 686 h 785"/>
              <a:gd name="T110" fmla="*/ 179 w 786"/>
              <a:gd name="T111" fmla="*/ 748 h 785"/>
              <a:gd name="T112" fmla="*/ 252 w 786"/>
              <a:gd name="T113" fmla="*/ 748 h 785"/>
              <a:gd name="T114" fmla="*/ 392 w 786"/>
              <a:gd name="T115" fmla="*/ 686 h 785"/>
              <a:gd name="T116" fmla="*/ 419 w 786"/>
              <a:gd name="T117" fmla="*/ 676 h 785"/>
              <a:gd name="T118" fmla="*/ 571 w 786"/>
              <a:gd name="T119" fmla="*/ 784 h 785"/>
              <a:gd name="T120" fmla="*/ 723 w 786"/>
              <a:gd name="T121" fmla="*/ 675 h 785"/>
              <a:gd name="T122" fmla="*/ 785 w 786"/>
              <a:gd name="T123" fmla="*/ 649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6" h="785">
                <a:moveTo>
                  <a:pt x="749" y="665"/>
                </a:moveTo>
                <a:lnTo>
                  <a:pt x="749" y="665"/>
                </a:lnTo>
                <a:cubicBezTo>
                  <a:pt x="740" y="665"/>
                  <a:pt x="733" y="658"/>
                  <a:pt x="733" y="649"/>
                </a:cubicBezTo>
                <a:lnTo>
                  <a:pt x="733" y="649"/>
                </a:lnTo>
                <a:cubicBezTo>
                  <a:pt x="733" y="640"/>
                  <a:pt x="740" y="633"/>
                  <a:pt x="749" y="633"/>
                </a:cubicBezTo>
                <a:lnTo>
                  <a:pt x="749" y="633"/>
                </a:lnTo>
                <a:cubicBezTo>
                  <a:pt x="758" y="633"/>
                  <a:pt x="765" y="640"/>
                  <a:pt x="765" y="649"/>
                </a:cubicBezTo>
                <a:lnTo>
                  <a:pt x="765" y="649"/>
                </a:lnTo>
                <a:cubicBezTo>
                  <a:pt x="765" y="658"/>
                  <a:pt x="758" y="665"/>
                  <a:pt x="749" y="665"/>
                </a:cubicBezTo>
                <a:close/>
                <a:moveTo>
                  <a:pt x="571" y="711"/>
                </a:moveTo>
                <a:lnTo>
                  <a:pt x="571" y="711"/>
                </a:lnTo>
                <a:cubicBezTo>
                  <a:pt x="560" y="711"/>
                  <a:pt x="550" y="717"/>
                  <a:pt x="543" y="724"/>
                </a:cubicBezTo>
                <a:lnTo>
                  <a:pt x="429" y="658"/>
                </a:lnTo>
                <a:lnTo>
                  <a:pt x="429" y="658"/>
                </a:lnTo>
                <a:cubicBezTo>
                  <a:pt x="430" y="655"/>
                  <a:pt x="431" y="652"/>
                  <a:pt x="431" y="649"/>
                </a:cubicBezTo>
                <a:lnTo>
                  <a:pt x="431" y="649"/>
                </a:lnTo>
                <a:cubicBezTo>
                  <a:pt x="431" y="633"/>
                  <a:pt x="419" y="619"/>
                  <a:pt x="405" y="614"/>
                </a:cubicBezTo>
                <a:lnTo>
                  <a:pt x="405" y="476"/>
                </a:lnTo>
                <a:lnTo>
                  <a:pt x="405" y="476"/>
                </a:lnTo>
                <a:cubicBezTo>
                  <a:pt x="419" y="472"/>
                  <a:pt x="431" y="458"/>
                  <a:pt x="431" y="441"/>
                </a:cubicBezTo>
                <a:lnTo>
                  <a:pt x="431" y="441"/>
                </a:lnTo>
                <a:cubicBezTo>
                  <a:pt x="431" y="439"/>
                  <a:pt x="430" y="438"/>
                  <a:pt x="430" y="436"/>
                </a:cubicBezTo>
                <a:lnTo>
                  <a:pt x="545" y="369"/>
                </a:lnTo>
                <a:lnTo>
                  <a:pt x="545" y="369"/>
                </a:lnTo>
                <a:cubicBezTo>
                  <a:pt x="552" y="376"/>
                  <a:pt x="560" y="380"/>
                  <a:pt x="570" y="380"/>
                </a:cubicBezTo>
                <a:lnTo>
                  <a:pt x="570" y="380"/>
                </a:lnTo>
                <a:cubicBezTo>
                  <a:pt x="571" y="380"/>
                  <a:pt x="571" y="380"/>
                  <a:pt x="571" y="380"/>
                </a:cubicBezTo>
                <a:lnTo>
                  <a:pt x="571" y="380"/>
                </a:lnTo>
                <a:lnTo>
                  <a:pt x="572" y="380"/>
                </a:lnTo>
                <a:lnTo>
                  <a:pt x="572" y="380"/>
                </a:lnTo>
                <a:cubicBezTo>
                  <a:pt x="583" y="380"/>
                  <a:pt x="592" y="375"/>
                  <a:pt x="599" y="367"/>
                </a:cubicBezTo>
                <a:lnTo>
                  <a:pt x="713" y="433"/>
                </a:lnTo>
                <a:lnTo>
                  <a:pt x="713" y="433"/>
                </a:lnTo>
                <a:cubicBezTo>
                  <a:pt x="713" y="436"/>
                  <a:pt x="713" y="439"/>
                  <a:pt x="713" y="441"/>
                </a:cubicBezTo>
                <a:lnTo>
                  <a:pt x="713" y="441"/>
                </a:lnTo>
                <a:cubicBezTo>
                  <a:pt x="713" y="458"/>
                  <a:pt x="724" y="472"/>
                  <a:pt x="739" y="476"/>
                </a:cubicBezTo>
                <a:lnTo>
                  <a:pt x="739" y="614"/>
                </a:lnTo>
                <a:lnTo>
                  <a:pt x="739" y="614"/>
                </a:lnTo>
                <a:cubicBezTo>
                  <a:pt x="724" y="619"/>
                  <a:pt x="713" y="633"/>
                  <a:pt x="713" y="649"/>
                </a:cubicBezTo>
                <a:lnTo>
                  <a:pt x="713" y="649"/>
                </a:lnTo>
                <a:cubicBezTo>
                  <a:pt x="713" y="652"/>
                  <a:pt x="713" y="655"/>
                  <a:pt x="713" y="657"/>
                </a:cubicBezTo>
                <a:lnTo>
                  <a:pt x="598" y="724"/>
                </a:lnTo>
                <a:lnTo>
                  <a:pt x="598" y="724"/>
                </a:lnTo>
                <a:cubicBezTo>
                  <a:pt x="591" y="716"/>
                  <a:pt x="582" y="711"/>
                  <a:pt x="571" y="711"/>
                </a:cubicBezTo>
                <a:close/>
                <a:moveTo>
                  <a:pt x="571" y="764"/>
                </a:moveTo>
                <a:lnTo>
                  <a:pt x="571" y="764"/>
                </a:lnTo>
                <a:cubicBezTo>
                  <a:pt x="562" y="764"/>
                  <a:pt x="554" y="757"/>
                  <a:pt x="554" y="748"/>
                </a:cubicBezTo>
                <a:lnTo>
                  <a:pt x="554" y="748"/>
                </a:lnTo>
                <a:cubicBezTo>
                  <a:pt x="554" y="739"/>
                  <a:pt x="562" y="732"/>
                  <a:pt x="571" y="732"/>
                </a:cubicBezTo>
                <a:lnTo>
                  <a:pt x="571" y="732"/>
                </a:lnTo>
                <a:cubicBezTo>
                  <a:pt x="579" y="732"/>
                  <a:pt x="587" y="739"/>
                  <a:pt x="587" y="748"/>
                </a:cubicBezTo>
                <a:lnTo>
                  <a:pt x="587" y="748"/>
                </a:lnTo>
                <a:cubicBezTo>
                  <a:pt x="587" y="757"/>
                  <a:pt x="579" y="764"/>
                  <a:pt x="571" y="764"/>
                </a:cubicBezTo>
                <a:close/>
                <a:moveTo>
                  <a:pt x="216" y="711"/>
                </a:moveTo>
                <a:lnTo>
                  <a:pt x="216" y="711"/>
                </a:lnTo>
                <a:cubicBezTo>
                  <a:pt x="205" y="711"/>
                  <a:pt x="195" y="717"/>
                  <a:pt x="188" y="724"/>
                </a:cubicBezTo>
                <a:lnTo>
                  <a:pt x="72" y="657"/>
                </a:lnTo>
                <a:lnTo>
                  <a:pt x="72" y="657"/>
                </a:lnTo>
                <a:cubicBezTo>
                  <a:pt x="73" y="655"/>
                  <a:pt x="74" y="652"/>
                  <a:pt x="74" y="649"/>
                </a:cubicBezTo>
                <a:lnTo>
                  <a:pt x="74" y="649"/>
                </a:lnTo>
                <a:cubicBezTo>
                  <a:pt x="74" y="633"/>
                  <a:pt x="62" y="619"/>
                  <a:pt x="47" y="614"/>
                </a:cubicBezTo>
                <a:lnTo>
                  <a:pt x="47" y="476"/>
                </a:lnTo>
                <a:lnTo>
                  <a:pt x="47" y="476"/>
                </a:lnTo>
                <a:cubicBezTo>
                  <a:pt x="62" y="472"/>
                  <a:pt x="74" y="458"/>
                  <a:pt x="74" y="441"/>
                </a:cubicBezTo>
                <a:lnTo>
                  <a:pt x="74" y="441"/>
                </a:lnTo>
                <a:cubicBezTo>
                  <a:pt x="74" y="439"/>
                  <a:pt x="73" y="436"/>
                  <a:pt x="72" y="433"/>
                </a:cubicBezTo>
                <a:lnTo>
                  <a:pt x="187" y="367"/>
                </a:lnTo>
                <a:lnTo>
                  <a:pt x="187" y="367"/>
                </a:lnTo>
                <a:cubicBezTo>
                  <a:pt x="194" y="375"/>
                  <a:pt x="204" y="380"/>
                  <a:pt x="215" y="380"/>
                </a:cubicBezTo>
                <a:lnTo>
                  <a:pt x="215" y="380"/>
                </a:lnTo>
                <a:lnTo>
                  <a:pt x="215" y="380"/>
                </a:lnTo>
                <a:lnTo>
                  <a:pt x="215" y="380"/>
                </a:lnTo>
                <a:cubicBezTo>
                  <a:pt x="225" y="380"/>
                  <a:pt x="234" y="375"/>
                  <a:pt x="241" y="368"/>
                </a:cubicBezTo>
                <a:lnTo>
                  <a:pt x="355" y="435"/>
                </a:lnTo>
                <a:lnTo>
                  <a:pt x="355" y="435"/>
                </a:lnTo>
                <a:cubicBezTo>
                  <a:pt x="355" y="437"/>
                  <a:pt x="355" y="439"/>
                  <a:pt x="355" y="441"/>
                </a:cubicBezTo>
                <a:lnTo>
                  <a:pt x="355" y="441"/>
                </a:lnTo>
                <a:cubicBezTo>
                  <a:pt x="355" y="458"/>
                  <a:pt x="366" y="472"/>
                  <a:pt x="382" y="476"/>
                </a:cubicBezTo>
                <a:lnTo>
                  <a:pt x="382" y="614"/>
                </a:lnTo>
                <a:lnTo>
                  <a:pt x="382" y="614"/>
                </a:lnTo>
                <a:cubicBezTo>
                  <a:pt x="366" y="619"/>
                  <a:pt x="355" y="633"/>
                  <a:pt x="355" y="649"/>
                </a:cubicBezTo>
                <a:lnTo>
                  <a:pt x="355" y="649"/>
                </a:lnTo>
                <a:cubicBezTo>
                  <a:pt x="355" y="652"/>
                  <a:pt x="355" y="655"/>
                  <a:pt x="356" y="658"/>
                </a:cubicBezTo>
                <a:lnTo>
                  <a:pt x="243" y="724"/>
                </a:lnTo>
                <a:lnTo>
                  <a:pt x="243" y="724"/>
                </a:lnTo>
                <a:cubicBezTo>
                  <a:pt x="236" y="716"/>
                  <a:pt x="227" y="711"/>
                  <a:pt x="216" y="711"/>
                </a:cubicBezTo>
                <a:close/>
                <a:moveTo>
                  <a:pt x="216" y="764"/>
                </a:moveTo>
                <a:lnTo>
                  <a:pt x="216" y="764"/>
                </a:lnTo>
                <a:cubicBezTo>
                  <a:pt x="207" y="764"/>
                  <a:pt x="200" y="757"/>
                  <a:pt x="200" y="748"/>
                </a:cubicBezTo>
                <a:lnTo>
                  <a:pt x="200" y="748"/>
                </a:lnTo>
                <a:cubicBezTo>
                  <a:pt x="200" y="739"/>
                  <a:pt x="207" y="732"/>
                  <a:pt x="216" y="732"/>
                </a:cubicBezTo>
                <a:lnTo>
                  <a:pt x="216" y="732"/>
                </a:lnTo>
                <a:cubicBezTo>
                  <a:pt x="225" y="732"/>
                  <a:pt x="232" y="739"/>
                  <a:pt x="232" y="748"/>
                </a:cubicBezTo>
                <a:lnTo>
                  <a:pt x="232" y="748"/>
                </a:lnTo>
                <a:cubicBezTo>
                  <a:pt x="232" y="757"/>
                  <a:pt x="225" y="764"/>
                  <a:pt x="216" y="764"/>
                </a:cubicBezTo>
                <a:close/>
                <a:moveTo>
                  <a:pt x="37" y="665"/>
                </a:moveTo>
                <a:lnTo>
                  <a:pt x="37" y="665"/>
                </a:lnTo>
                <a:cubicBezTo>
                  <a:pt x="28" y="665"/>
                  <a:pt x="20" y="658"/>
                  <a:pt x="20" y="649"/>
                </a:cubicBezTo>
                <a:lnTo>
                  <a:pt x="20" y="649"/>
                </a:lnTo>
                <a:cubicBezTo>
                  <a:pt x="20" y="640"/>
                  <a:pt x="28" y="633"/>
                  <a:pt x="37" y="633"/>
                </a:cubicBezTo>
                <a:lnTo>
                  <a:pt x="37" y="633"/>
                </a:lnTo>
                <a:cubicBezTo>
                  <a:pt x="45" y="633"/>
                  <a:pt x="53" y="640"/>
                  <a:pt x="53" y="649"/>
                </a:cubicBezTo>
                <a:lnTo>
                  <a:pt x="53" y="649"/>
                </a:lnTo>
                <a:cubicBezTo>
                  <a:pt x="53" y="658"/>
                  <a:pt x="45" y="665"/>
                  <a:pt x="37" y="665"/>
                </a:cubicBezTo>
                <a:close/>
                <a:moveTo>
                  <a:pt x="20" y="441"/>
                </a:moveTo>
                <a:lnTo>
                  <a:pt x="20" y="441"/>
                </a:lnTo>
                <a:cubicBezTo>
                  <a:pt x="20" y="433"/>
                  <a:pt x="28" y="425"/>
                  <a:pt x="37" y="425"/>
                </a:cubicBezTo>
                <a:lnTo>
                  <a:pt x="37" y="425"/>
                </a:lnTo>
                <a:cubicBezTo>
                  <a:pt x="45" y="425"/>
                  <a:pt x="53" y="433"/>
                  <a:pt x="53" y="441"/>
                </a:cubicBezTo>
                <a:lnTo>
                  <a:pt x="53" y="441"/>
                </a:lnTo>
                <a:cubicBezTo>
                  <a:pt x="53" y="450"/>
                  <a:pt x="45" y="458"/>
                  <a:pt x="37" y="458"/>
                </a:cubicBezTo>
                <a:lnTo>
                  <a:pt x="37" y="458"/>
                </a:lnTo>
                <a:cubicBezTo>
                  <a:pt x="28" y="458"/>
                  <a:pt x="20" y="450"/>
                  <a:pt x="20" y="441"/>
                </a:cubicBezTo>
                <a:close/>
                <a:moveTo>
                  <a:pt x="199" y="135"/>
                </a:moveTo>
                <a:lnTo>
                  <a:pt x="199" y="135"/>
                </a:lnTo>
                <a:cubicBezTo>
                  <a:pt x="199" y="126"/>
                  <a:pt x="206" y="118"/>
                  <a:pt x="215" y="118"/>
                </a:cubicBezTo>
                <a:lnTo>
                  <a:pt x="215" y="118"/>
                </a:lnTo>
                <a:cubicBezTo>
                  <a:pt x="224" y="118"/>
                  <a:pt x="231" y="126"/>
                  <a:pt x="231" y="135"/>
                </a:cubicBezTo>
                <a:lnTo>
                  <a:pt x="231" y="135"/>
                </a:lnTo>
                <a:cubicBezTo>
                  <a:pt x="231" y="144"/>
                  <a:pt x="224" y="151"/>
                  <a:pt x="215" y="151"/>
                </a:cubicBezTo>
                <a:lnTo>
                  <a:pt x="215" y="151"/>
                </a:lnTo>
                <a:cubicBezTo>
                  <a:pt x="206" y="151"/>
                  <a:pt x="199" y="144"/>
                  <a:pt x="199" y="135"/>
                </a:cubicBezTo>
                <a:close/>
                <a:moveTo>
                  <a:pt x="199" y="343"/>
                </a:moveTo>
                <a:lnTo>
                  <a:pt x="199" y="343"/>
                </a:lnTo>
                <a:cubicBezTo>
                  <a:pt x="199" y="334"/>
                  <a:pt x="206" y="326"/>
                  <a:pt x="215" y="326"/>
                </a:cubicBezTo>
                <a:lnTo>
                  <a:pt x="215" y="326"/>
                </a:lnTo>
                <a:cubicBezTo>
                  <a:pt x="224" y="326"/>
                  <a:pt x="231" y="334"/>
                  <a:pt x="231" y="343"/>
                </a:cubicBezTo>
                <a:lnTo>
                  <a:pt x="231" y="343"/>
                </a:lnTo>
                <a:cubicBezTo>
                  <a:pt x="231" y="351"/>
                  <a:pt x="224" y="359"/>
                  <a:pt x="215" y="359"/>
                </a:cubicBezTo>
                <a:lnTo>
                  <a:pt x="215" y="359"/>
                </a:lnTo>
                <a:cubicBezTo>
                  <a:pt x="206" y="359"/>
                  <a:pt x="199" y="351"/>
                  <a:pt x="199" y="343"/>
                </a:cubicBezTo>
                <a:close/>
                <a:moveTo>
                  <a:pt x="378" y="649"/>
                </a:moveTo>
                <a:lnTo>
                  <a:pt x="378" y="649"/>
                </a:lnTo>
                <a:cubicBezTo>
                  <a:pt x="378" y="641"/>
                  <a:pt x="384" y="634"/>
                  <a:pt x="393" y="633"/>
                </a:cubicBezTo>
                <a:lnTo>
                  <a:pt x="393" y="633"/>
                </a:lnTo>
                <a:cubicBezTo>
                  <a:pt x="401" y="634"/>
                  <a:pt x="408" y="641"/>
                  <a:pt x="408" y="649"/>
                </a:cubicBezTo>
                <a:lnTo>
                  <a:pt x="408" y="649"/>
                </a:lnTo>
                <a:cubicBezTo>
                  <a:pt x="408" y="658"/>
                  <a:pt x="401" y="665"/>
                  <a:pt x="393" y="665"/>
                </a:cubicBezTo>
                <a:lnTo>
                  <a:pt x="393" y="665"/>
                </a:lnTo>
                <a:cubicBezTo>
                  <a:pt x="384" y="665"/>
                  <a:pt x="378" y="658"/>
                  <a:pt x="378" y="649"/>
                </a:cubicBezTo>
                <a:close/>
                <a:moveTo>
                  <a:pt x="408" y="441"/>
                </a:moveTo>
                <a:lnTo>
                  <a:pt x="408" y="441"/>
                </a:lnTo>
                <a:cubicBezTo>
                  <a:pt x="408" y="450"/>
                  <a:pt x="401" y="457"/>
                  <a:pt x="393" y="457"/>
                </a:cubicBezTo>
                <a:lnTo>
                  <a:pt x="393" y="457"/>
                </a:lnTo>
                <a:cubicBezTo>
                  <a:pt x="384" y="457"/>
                  <a:pt x="378" y="450"/>
                  <a:pt x="378" y="441"/>
                </a:cubicBezTo>
                <a:lnTo>
                  <a:pt x="378" y="441"/>
                </a:lnTo>
                <a:cubicBezTo>
                  <a:pt x="378" y="433"/>
                  <a:pt x="384" y="426"/>
                  <a:pt x="393" y="425"/>
                </a:cubicBezTo>
                <a:lnTo>
                  <a:pt x="393" y="425"/>
                </a:lnTo>
                <a:cubicBezTo>
                  <a:pt x="401" y="426"/>
                  <a:pt x="408" y="433"/>
                  <a:pt x="408" y="441"/>
                </a:cubicBezTo>
                <a:close/>
                <a:moveTo>
                  <a:pt x="394" y="73"/>
                </a:moveTo>
                <a:lnTo>
                  <a:pt x="394" y="73"/>
                </a:lnTo>
                <a:cubicBezTo>
                  <a:pt x="405" y="73"/>
                  <a:pt x="414" y="68"/>
                  <a:pt x="421" y="60"/>
                </a:cubicBezTo>
                <a:lnTo>
                  <a:pt x="537" y="127"/>
                </a:lnTo>
                <a:lnTo>
                  <a:pt x="537" y="127"/>
                </a:lnTo>
                <a:cubicBezTo>
                  <a:pt x="536" y="129"/>
                  <a:pt x="535" y="132"/>
                  <a:pt x="535" y="135"/>
                </a:cubicBezTo>
                <a:lnTo>
                  <a:pt x="535" y="135"/>
                </a:lnTo>
                <a:cubicBezTo>
                  <a:pt x="535" y="151"/>
                  <a:pt x="547" y="166"/>
                  <a:pt x="562" y="170"/>
                </a:cubicBezTo>
                <a:lnTo>
                  <a:pt x="562" y="307"/>
                </a:lnTo>
                <a:lnTo>
                  <a:pt x="562" y="307"/>
                </a:lnTo>
                <a:cubicBezTo>
                  <a:pt x="546" y="311"/>
                  <a:pt x="533" y="325"/>
                  <a:pt x="533" y="343"/>
                </a:cubicBezTo>
                <a:lnTo>
                  <a:pt x="533" y="343"/>
                </a:lnTo>
                <a:cubicBezTo>
                  <a:pt x="533" y="345"/>
                  <a:pt x="533" y="346"/>
                  <a:pt x="534" y="348"/>
                </a:cubicBezTo>
                <a:lnTo>
                  <a:pt x="419" y="414"/>
                </a:lnTo>
                <a:lnTo>
                  <a:pt x="419" y="414"/>
                </a:lnTo>
                <a:cubicBezTo>
                  <a:pt x="412" y="408"/>
                  <a:pt x="404" y="405"/>
                  <a:pt x="394" y="405"/>
                </a:cubicBezTo>
                <a:lnTo>
                  <a:pt x="394" y="405"/>
                </a:lnTo>
                <a:lnTo>
                  <a:pt x="394" y="405"/>
                </a:lnTo>
                <a:lnTo>
                  <a:pt x="394" y="405"/>
                </a:lnTo>
                <a:cubicBezTo>
                  <a:pt x="394" y="405"/>
                  <a:pt x="394" y="405"/>
                  <a:pt x="393" y="405"/>
                </a:cubicBezTo>
                <a:lnTo>
                  <a:pt x="393" y="405"/>
                </a:lnTo>
                <a:cubicBezTo>
                  <a:pt x="392" y="405"/>
                  <a:pt x="392" y="405"/>
                  <a:pt x="392" y="405"/>
                </a:cubicBezTo>
                <a:lnTo>
                  <a:pt x="392" y="405"/>
                </a:lnTo>
                <a:cubicBezTo>
                  <a:pt x="382" y="405"/>
                  <a:pt x="373" y="408"/>
                  <a:pt x="366" y="414"/>
                </a:cubicBezTo>
                <a:lnTo>
                  <a:pt x="251" y="348"/>
                </a:lnTo>
                <a:lnTo>
                  <a:pt x="251" y="348"/>
                </a:lnTo>
                <a:cubicBezTo>
                  <a:pt x="252" y="346"/>
                  <a:pt x="252" y="345"/>
                  <a:pt x="252" y="343"/>
                </a:cubicBezTo>
                <a:lnTo>
                  <a:pt x="252" y="343"/>
                </a:lnTo>
                <a:cubicBezTo>
                  <a:pt x="252" y="326"/>
                  <a:pt x="240" y="312"/>
                  <a:pt x="225" y="308"/>
                </a:cubicBezTo>
                <a:lnTo>
                  <a:pt x="225" y="170"/>
                </a:lnTo>
                <a:lnTo>
                  <a:pt x="225" y="170"/>
                </a:lnTo>
                <a:cubicBezTo>
                  <a:pt x="240" y="166"/>
                  <a:pt x="252" y="151"/>
                  <a:pt x="252" y="135"/>
                </a:cubicBezTo>
                <a:lnTo>
                  <a:pt x="252" y="135"/>
                </a:lnTo>
                <a:cubicBezTo>
                  <a:pt x="252" y="132"/>
                  <a:pt x="252" y="129"/>
                  <a:pt x="251" y="127"/>
                </a:cubicBezTo>
                <a:lnTo>
                  <a:pt x="366" y="60"/>
                </a:lnTo>
                <a:lnTo>
                  <a:pt x="366" y="60"/>
                </a:lnTo>
                <a:cubicBezTo>
                  <a:pt x="373" y="68"/>
                  <a:pt x="382" y="73"/>
                  <a:pt x="394" y="73"/>
                </a:cubicBezTo>
                <a:close/>
                <a:moveTo>
                  <a:pt x="394" y="20"/>
                </a:moveTo>
                <a:lnTo>
                  <a:pt x="394" y="20"/>
                </a:lnTo>
                <a:cubicBezTo>
                  <a:pt x="402" y="20"/>
                  <a:pt x="409" y="27"/>
                  <a:pt x="409" y="36"/>
                </a:cubicBezTo>
                <a:lnTo>
                  <a:pt x="409" y="36"/>
                </a:lnTo>
                <a:cubicBezTo>
                  <a:pt x="409" y="45"/>
                  <a:pt x="402" y="52"/>
                  <a:pt x="394" y="52"/>
                </a:cubicBezTo>
                <a:lnTo>
                  <a:pt x="394" y="52"/>
                </a:lnTo>
                <a:cubicBezTo>
                  <a:pt x="384" y="52"/>
                  <a:pt x="377" y="45"/>
                  <a:pt x="377" y="36"/>
                </a:cubicBezTo>
                <a:lnTo>
                  <a:pt x="377" y="36"/>
                </a:lnTo>
                <a:cubicBezTo>
                  <a:pt x="377" y="27"/>
                  <a:pt x="384" y="20"/>
                  <a:pt x="394" y="20"/>
                </a:cubicBezTo>
                <a:close/>
                <a:moveTo>
                  <a:pt x="572" y="118"/>
                </a:moveTo>
                <a:lnTo>
                  <a:pt x="572" y="118"/>
                </a:lnTo>
                <a:cubicBezTo>
                  <a:pt x="581" y="118"/>
                  <a:pt x="589" y="126"/>
                  <a:pt x="589" y="135"/>
                </a:cubicBezTo>
                <a:lnTo>
                  <a:pt x="589" y="135"/>
                </a:lnTo>
                <a:cubicBezTo>
                  <a:pt x="589" y="144"/>
                  <a:pt x="581" y="151"/>
                  <a:pt x="572" y="151"/>
                </a:cubicBezTo>
                <a:lnTo>
                  <a:pt x="572" y="151"/>
                </a:lnTo>
                <a:cubicBezTo>
                  <a:pt x="563" y="151"/>
                  <a:pt x="556" y="144"/>
                  <a:pt x="556" y="135"/>
                </a:cubicBezTo>
                <a:lnTo>
                  <a:pt x="556" y="135"/>
                </a:lnTo>
                <a:cubicBezTo>
                  <a:pt x="556" y="126"/>
                  <a:pt x="563" y="118"/>
                  <a:pt x="572" y="118"/>
                </a:cubicBezTo>
                <a:close/>
                <a:moveTo>
                  <a:pt x="556" y="343"/>
                </a:moveTo>
                <a:lnTo>
                  <a:pt x="556" y="343"/>
                </a:lnTo>
                <a:cubicBezTo>
                  <a:pt x="556" y="334"/>
                  <a:pt x="563" y="327"/>
                  <a:pt x="571" y="327"/>
                </a:cubicBezTo>
                <a:lnTo>
                  <a:pt x="571" y="327"/>
                </a:lnTo>
                <a:cubicBezTo>
                  <a:pt x="579" y="327"/>
                  <a:pt x="586" y="334"/>
                  <a:pt x="586" y="343"/>
                </a:cubicBezTo>
                <a:lnTo>
                  <a:pt x="586" y="343"/>
                </a:lnTo>
                <a:cubicBezTo>
                  <a:pt x="586" y="351"/>
                  <a:pt x="579" y="358"/>
                  <a:pt x="571" y="359"/>
                </a:cubicBezTo>
                <a:lnTo>
                  <a:pt x="571" y="359"/>
                </a:lnTo>
                <a:cubicBezTo>
                  <a:pt x="563" y="358"/>
                  <a:pt x="556" y="351"/>
                  <a:pt x="556" y="343"/>
                </a:cubicBezTo>
                <a:close/>
                <a:moveTo>
                  <a:pt x="749" y="425"/>
                </a:moveTo>
                <a:lnTo>
                  <a:pt x="749" y="425"/>
                </a:lnTo>
                <a:cubicBezTo>
                  <a:pt x="758" y="425"/>
                  <a:pt x="765" y="433"/>
                  <a:pt x="765" y="441"/>
                </a:cubicBezTo>
                <a:lnTo>
                  <a:pt x="765" y="441"/>
                </a:lnTo>
                <a:cubicBezTo>
                  <a:pt x="765" y="450"/>
                  <a:pt x="758" y="458"/>
                  <a:pt x="749" y="458"/>
                </a:cubicBezTo>
                <a:lnTo>
                  <a:pt x="749" y="458"/>
                </a:lnTo>
                <a:cubicBezTo>
                  <a:pt x="740" y="458"/>
                  <a:pt x="733" y="450"/>
                  <a:pt x="733" y="441"/>
                </a:cubicBezTo>
                <a:lnTo>
                  <a:pt x="733" y="441"/>
                </a:lnTo>
                <a:cubicBezTo>
                  <a:pt x="733" y="433"/>
                  <a:pt x="740" y="425"/>
                  <a:pt x="749" y="425"/>
                </a:cubicBezTo>
                <a:close/>
                <a:moveTo>
                  <a:pt x="759" y="614"/>
                </a:moveTo>
                <a:lnTo>
                  <a:pt x="759" y="476"/>
                </a:lnTo>
                <a:lnTo>
                  <a:pt x="759" y="476"/>
                </a:lnTo>
                <a:cubicBezTo>
                  <a:pt x="774" y="472"/>
                  <a:pt x="785" y="458"/>
                  <a:pt x="785" y="441"/>
                </a:cubicBezTo>
                <a:lnTo>
                  <a:pt x="785" y="441"/>
                </a:lnTo>
                <a:cubicBezTo>
                  <a:pt x="785" y="421"/>
                  <a:pt x="769" y="405"/>
                  <a:pt x="749" y="405"/>
                </a:cubicBezTo>
                <a:lnTo>
                  <a:pt x="749" y="405"/>
                </a:lnTo>
                <a:cubicBezTo>
                  <a:pt x="739" y="405"/>
                  <a:pt x="730" y="409"/>
                  <a:pt x="723" y="415"/>
                </a:cubicBezTo>
                <a:lnTo>
                  <a:pt x="608" y="349"/>
                </a:lnTo>
                <a:lnTo>
                  <a:pt x="608" y="349"/>
                </a:lnTo>
                <a:cubicBezTo>
                  <a:pt x="609" y="347"/>
                  <a:pt x="609" y="345"/>
                  <a:pt x="609" y="343"/>
                </a:cubicBezTo>
                <a:lnTo>
                  <a:pt x="609" y="343"/>
                </a:lnTo>
                <a:cubicBezTo>
                  <a:pt x="609" y="326"/>
                  <a:pt x="598" y="312"/>
                  <a:pt x="583" y="308"/>
                </a:cubicBezTo>
                <a:lnTo>
                  <a:pt x="583" y="170"/>
                </a:lnTo>
                <a:lnTo>
                  <a:pt x="583" y="170"/>
                </a:lnTo>
                <a:cubicBezTo>
                  <a:pt x="598" y="166"/>
                  <a:pt x="609" y="151"/>
                  <a:pt x="609" y="135"/>
                </a:cubicBezTo>
                <a:lnTo>
                  <a:pt x="609" y="135"/>
                </a:lnTo>
                <a:cubicBezTo>
                  <a:pt x="609" y="115"/>
                  <a:pt x="592" y="98"/>
                  <a:pt x="572" y="98"/>
                </a:cubicBezTo>
                <a:lnTo>
                  <a:pt x="572" y="98"/>
                </a:lnTo>
                <a:cubicBezTo>
                  <a:pt x="562" y="98"/>
                  <a:pt x="553" y="103"/>
                  <a:pt x="546" y="109"/>
                </a:cubicBezTo>
                <a:lnTo>
                  <a:pt x="429" y="41"/>
                </a:lnTo>
                <a:lnTo>
                  <a:pt x="429" y="41"/>
                </a:lnTo>
                <a:cubicBezTo>
                  <a:pt x="429" y="40"/>
                  <a:pt x="430" y="38"/>
                  <a:pt x="430" y="36"/>
                </a:cubicBezTo>
                <a:lnTo>
                  <a:pt x="430" y="36"/>
                </a:lnTo>
                <a:cubicBezTo>
                  <a:pt x="430" y="16"/>
                  <a:pt x="413" y="0"/>
                  <a:pt x="394" y="0"/>
                </a:cubicBezTo>
                <a:lnTo>
                  <a:pt x="394" y="0"/>
                </a:lnTo>
                <a:cubicBezTo>
                  <a:pt x="373" y="0"/>
                  <a:pt x="357" y="16"/>
                  <a:pt x="357" y="36"/>
                </a:cubicBezTo>
                <a:lnTo>
                  <a:pt x="357" y="36"/>
                </a:lnTo>
                <a:cubicBezTo>
                  <a:pt x="357" y="38"/>
                  <a:pt x="357" y="40"/>
                  <a:pt x="357" y="42"/>
                </a:cubicBezTo>
                <a:lnTo>
                  <a:pt x="241" y="109"/>
                </a:lnTo>
                <a:lnTo>
                  <a:pt x="241" y="109"/>
                </a:lnTo>
                <a:cubicBezTo>
                  <a:pt x="234" y="103"/>
                  <a:pt x="225" y="98"/>
                  <a:pt x="215" y="98"/>
                </a:cubicBezTo>
                <a:lnTo>
                  <a:pt x="215" y="98"/>
                </a:lnTo>
                <a:cubicBezTo>
                  <a:pt x="195" y="98"/>
                  <a:pt x="178" y="115"/>
                  <a:pt x="178" y="135"/>
                </a:cubicBezTo>
                <a:lnTo>
                  <a:pt x="178" y="135"/>
                </a:lnTo>
                <a:cubicBezTo>
                  <a:pt x="178" y="151"/>
                  <a:pt x="190" y="166"/>
                  <a:pt x="205" y="170"/>
                </a:cubicBezTo>
                <a:lnTo>
                  <a:pt x="205" y="308"/>
                </a:lnTo>
                <a:lnTo>
                  <a:pt x="205" y="308"/>
                </a:lnTo>
                <a:cubicBezTo>
                  <a:pt x="190" y="312"/>
                  <a:pt x="178" y="326"/>
                  <a:pt x="178" y="343"/>
                </a:cubicBezTo>
                <a:lnTo>
                  <a:pt x="178" y="343"/>
                </a:lnTo>
                <a:cubicBezTo>
                  <a:pt x="178" y="345"/>
                  <a:pt x="179" y="346"/>
                  <a:pt x="179" y="348"/>
                </a:cubicBezTo>
                <a:lnTo>
                  <a:pt x="62" y="415"/>
                </a:lnTo>
                <a:lnTo>
                  <a:pt x="62" y="415"/>
                </a:lnTo>
                <a:cubicBezTo>
                  <a:pt x="56" y="409"/>
                  <a:pt x="47" y="405"/>
                  <a:pt x="37" y="405"/>
                </a:cubicBezTo>
                <a:lnTo>
                  <a:pt x="37" y="405"/>
                </a:lnTo>
                <a:cubicBezTo>
                  <a:pt x="17" y="405"/>
                  <a:pt x="0" y="421"/>
                  <a:pt x="0" y="441"/>
                </a:cubicBezTo>
                <a:lnTo>
                  <a:pt x="0" y="441"/>
                </a:lnTo>
                <a:cubicBezTo>
                  <a:pt x="0" y="458"/>
                  <a:pt x="11" y="472"/>
                  <a:pt x="27" y="476"/>
                </a:cubicBezTo>
                <a:lnTo>
                  <a:pt x="27" y="614"/>
                </a:lnTo>
                <a:lnTo>
                  <a:pt x="27" y="614"/>
                </a:lnTo>
                <a:cubicBezTo>
                  <a:pt x="11" y="619"/>
                  <a:pt x="0" y="633"/>
                  <a:pt x="0" y="649"/>
                </a:cubicBezTo>
                <a:lnTo>
                  <a:pt x="0" y="649"/>
                </a:lnTo>
                <a:cubicBezTo>
                  <a:pt x="0" y="669"/>
                  <a:pt x="17" y="686"/>
                  <a:pt x="37" y="686"/>
                </a:cubicBezTo>
                <a:lnTo>
                  <a:pt x="37" y="686"/>
                </a:lnTo>
                <a:cubicBezTo>
                  <a:pt x="47" y="686"/>
                  <a:pt x="56" y="682"/>
                  <a:pt x="62" y="675"/>
                </a:cubicBezTo>
                <a:lnTo>
                  <a:pt x="179" y="743"/>
                </a:lnTo>
                <a:lnTo>
                  <a:pt x="179" y="743"/>
                </a:lnTo>
                <a:cubicBezTo>
                  <a:pt x="179" y="745"/>
                  <a:pt x="179" y="746"/>
                  <a:pt x="179" y="748"/>
                </a:cubicBezTo>
                <a:lnTo>
                  <a:pt x="179" y="748"/>
                </a:lnTo>
                <a:cubicBezTo>
                  <a:pt x="179" y="768"/>
                  <a:pt x="195" y="784"/>
                  <a:pt x="216" y="784"/>
                </a:cubicBezTo>
                <a:lnTo>
                  <a:pt x="216" y="784"/>
                </a:lnTo>
                <a:cubicBezTo>
                  <a:pt x="235" y="784"/>
                  <a:pt x="252" y="768"/>
                  <a:pt x="252" y="748"/>
                </a:cubicBezTo>
                <a:lnTo>
                  <a:pt x="252" y="748"/>
                </a:lnTo>
                <a:cubicBezTo>
                  <a:pt x="252" y="746"/>
                  <a:pt x="252" y="744"/>
                  <a:pt x="252" y="742"/>
                </a:cubicBezTo>
                <a:lnTo>
                  <a:pt x="366" y="676"/>
                </a:lnTo>
                <a:lnTo>
                  <a:pt x="366" y="676"/>
                </a:lnTo>
                <a:cubicBezTo>
                  <a:pt x="373" y="682"/>
                  <a:pt x="382" y="686"/>
                  <a:pt x="392" y="686"/>
                </a:cubicBezTo>
                <a:lnTo>
                  <a:pt x="392" y="686"/>
                </a:lnTo>
                <a:cubicBezTo>
                  <a:pt x="392" y="686"/>
                  <a:pt x="392" y="686"/>
                  <a:pt x="393" y="686"/>
                </a:cubicBezTo>
                <a:lnTo>
                  <a:pt x="393" y="686"/>
                </a:lnTo>
                <a:cubicBezTo>
                  <a:pt x="394" y="686"/>
                  <a:pt x="394" y="686"/>
                  <a:pt x="394" y="686"/>
                </a:cubicBezTo>
                <a:lnTo>
                  <a:pt x="394" y="686"/>
                </a:lnTo>
                <a:cubicBezTo>
                  <a:pt x="404" y="686"/>
                  <a:pt x="412" y="682"/>
                  <a:pt x="419" y="676"/>
                </a:cubicBezTo>
                <a:lnTo>
                  <a:pt x="535" y="743"/>
                </a:lnTo>
                <a:lnTo>
                  <a:pt x="535" y="743"/>
                </a:lnTo>
                <a:cubicBezTo>
                  <a:pt x="534" y="745"/>
                  <a:pt x="534" y="746"/>
                  <a:pt x="534" y="748"/>
                </a:cubicBezTo>
                <a:lnTo>
                  <a:pt x="534" y="748"/>
                </a:lnTo>
                <a:cubicBezTo>
                  <a:pt x="534" y="768"/>
                  <a:pt x="551" y="784"/>
                  <a:pt x="571" y="784"/>
                </a:cubicBezTo>
                <a:lnTo>
                  <a:pt x="571" y="784"/>
                </a:lnTo>
                <a:cubicBezTo>
                  <a:pt x="591" y="784"/>
                  <a:pt x="607" y="768"/>
                  <a:pt x="607" y="748"/>
                </a:cubicBezTo>
                <a:lnTo>
                  <a:pt x="607" y="748"/>
                </a:lnTo>
                <a:cubicBezTo>
                  <a:pt x="607" y="746"/>
                  <a:pt x="607" y="744"/>
                  <a:pt x="607" y="742"/>
                </a:cubicBezTo>
                <a:lnTo>
                  <a:pt x="723" y="675"/>
                </a:lnTo>
                <a:lnTo>
                  <a:pt x="723" y="675"/>
                </a:lnTo>
                <a:cubicBezTo>
                  <a:pt x="730" y="682"/>
                  <a:pt x="739" y="686"/>
                  <a:pt x="749" y="686"/>
                </a:cubicBezTo>
                <a:lnTo>
                  <a:pt x="749" y="686"/>
                </a:lnTo>
                <a:cubicBezTo>
                  <a:pt x="769" y="686"/>
                  <a:pt x="785" y="669"/>
                  <a:pt x="785" y="649"/>
                </a:cubicBezTo>
                <a:lnTo>
                  <a:pt x="785" y="649"/>
                </a:lnTo>
                <a:cubicBezTo>
                  <a:pt x="785" y="633"/>
                  <a:pt x="774" y="619"/>
                  <a:pt x="759" y="6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93" name="Freeform 462">
            <a:extLst>
              <a:ext uri="{FF2B5EF4-FFF2-40B4-BE49-F238E27FC236}">
                <a16:creationId xmlns:a16="http://schemas.microsoft.com/office/drawing/2014/main" id="{2EBF7950-9ED9-B44A-97FD-2A8E5A13C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61" y="4226373"/>
            <a:ext cx="366749" cy="298756"/>
          </a:xfrm>
          <a:custGeom>
            <a:avLst/>
            <a:gdLst>
              <a:gd name="T0" fmla="*/ 67 w 787"/>
              <a:gd name="T1" fmla="*/ 504 h 641"/>
              <a:gd name="T2" fmla="*/ 213 w 787"/>
              <a:gd name="T3" fmla="*/ 330 h 641"/>
              <a:gd name="T4" fmla="*/ 393 w 787"/>
              <a:gd name="T5" fmla="*/ 577 h 641"/>
              <a:gd name="T6" fmla="*/ 574 w 787"/>
              <a:gd name="T7" fmla="*/ 330 h 641"/>
              <a:gd name="T8" fmla="*/ 647 w 787"/>
              <a:gd name="T9" fmla="*/ 577 h 641"/>
              <a:gd name="T10" fmla="*/ 745 w 787"/>
              <a:gd name="T11" fmla="*/ 619 h 641"/>
              <a:gd name="T12" fmla="*/ 220 w 787"/>
              <a:gd name="T13" fmla="*/ 21 h 641"/>
              <a:gd name="T14" fmla="*/ 169 w 787"/>
              <a:gd name="T15" fmla="*/ 51 h 641"/>
              <a:gd name="T16" fmla="*/ 169 w 787"/>
              <a:gd name="T17" fmla="*/ 71 h 641"/>
              <a:gd name="T18" fmla="*/ 193 w 787"/>
              <a:gd name="T19" fmla="*/ 504 h 641"/>
              <a:gd name="T20" fmla="*/ 87 w 787"/>
              <a:gd name="T21" fmla="*/ 504 h 641"/>
              <a:gd name="T22" fmla="*/ 109 w 787"/>
              <a:gd name="T23" fmla="*/ 71 h 641"/>
              <a:gd name="T24" fmla="*/ 109 w 787"/>
              <a:gd name="T25" fmla="*/ 51 h 641"/>
              <a:gd name="T26" fmla="*/ 60 w 787"/>
              <a:gd name="T27" fmla="*/ 21 h 641"/>
              <a:gd name="T28" fmla="*/ 481 w 787"/>
              <a:gd name="T29" fmla="*/ 29 h 641"/>
              <a:gd name="T30" fmla="*/ 412 w 787"/>
              <a:gd name="T31" fmla="*/ 61 h 641"/>
              <a:gd name="T32" fmla="*/ 457 w 787"/>
              <a:gd name="T33" fmla="*/ 71 h 641"/>
              <a:gd name="T34" fmla="*/ 393 w 787"/>
              <a:gd name="T35" fmla="*/ 556 h 641"/>
              <a:gd name="T36" fmla="*/ 341 w 787"/>
              <a:gd name="T37" fmla="*/ 96 h 641"/>
              <a:gd name="T38" fmla="*/ 372 w 787"/>
              <a:gd name="T39" fmla="*/ 61 h 641"/>
              <a:gd name="T40" fmla="*/ 304 w 787"/>
              <a:gd name="T41" fmla="*/ 29 h 641"/>
              <a:gd name="T42" fmla="*/ 727 w 787"/>
              <a:gd name="T43" fmla="*/ 21 h 641"/>
              <a:gd name="T44" fmla="*/ 676 w 787"/>
              <a:gd name="T45" fmla="*/ 51 h 641"/>
              <a:gd name="T46" fmla="*/ 676 w 787"/>
              <a:gd name="T47" fmla="*/ 71 h 641"/>
              <a:gd name="T48" fmla="*/ 700 w 787"/>
              <a:gd name="T49" fmla="*/ 504 h 641"/>
              <a:gd name="T50" fmla="*/ 595 w 787"/>
              <a:gd name="T51" fmla="*/ 504 h 641"/>
              <a:gd name="T52" fmla="*/ 616 w 787"/>
              <a:gd name="T53" fmla="*/ 71 h 641"/>
              <a:gd name="T54" fmla="*/ 616 w 787"/>
              <a:gd name="T55" fmla="*/ 51 h 641"/>
              <a:gd name="T56" fmla="*/ 567 w 787"/>
              <a:gd name="T57" fmla="*/ 21 h 641"/>
              <a:gd name="T58" fmla="*/ 775 w 787"/>
              <a:gd name="T59" fmla="*/ 123 h 641"/>
              <a:gd name="T60" fmla="*/ 775 w 787"/>
              <a:gd name="T61" fmla="*/ 103 h 641"/>
              <a:gd name="T62" fmla="*/ 745 w 787"/>
              <a:gd name="T63" fmla="*/ 309 h 641"/>
              <a:gd name="T64" fmla="*/ 727 w 787"/>
              <a:gd name="T65" fmla="*/ 85 h 641"/>
              <a:gd name="T66" fmla="*/ 756 w 787"/>
              <a:gd name="T67" fmla="*/ 29 h 641"/>
              <a:gd name="T68" fmla="*/ 567 w 787"/>
              <a:gd name="T69" fmla="*/ 0 h 641"/>
              <a:gd name="T70" fmla="*/ 553 w 787"/>
              <a:gd name="T71" fmla="*/ 78 h 641"/>
              <a:gd name="T72" fmla="*/ 574 w 787"/>
              <a:gd name="T73" fmla="*/ 309 h 641"/>
              <a:gd name="T74" fmla="*/ 473 w 787"/>
              <a:gd name="T75" fmla="*/ 85 h 641"/>
              <a:gd name="T76" fmla="*/ 502 w 787"/>
              <a:gd name="T77" fmla="*/ 29 h 641"/>
              <a:gd name="T78" fmla="*/ 313 w 787"/>
              <a:gd name="T79" fmla="*/ 0 h 641"/>
              <a:gd name="T80" fmla="*/ 300 w 787"/>
              <a:gd name="T81" fmla="*/ 78 h 641"/>
              <a:gd name="T82" fmla="*/ 320 w 787"/>
              <a:gd name="T83" fmla="*/ 309 h 641"/>
              <a:gd name="T84" fmla="*/ 219 w 787"/>
              <a:gd name="T85" fmla="*/ 85 h 641"/>
              <a:gd name="T86" fmla="*/ 249 w 787"/>
              <a:gd name="T87" fmla="*/ 29 h 641"/>
              <a:gd name="T88" fmla="*/ 60 w 787"/>
              <a:gd name="T89" fmla="*/ 0 h 641"/>
              <a:gd name="T90" fmla="*/ 47 w 787"/>
              <a:gd name="T91" fmla="*/ 78 h 641"/>
              <a:gd name="T92" fmla="*/ 67 w 787"/>
              <a:gd name="T93" fmla="*/ 309 h 641"/>
              <a:gd name="T94" fmla="*/ 31 w 787"/>
              <a:gd name="T95" fmla="*/ 103 h 641"/>
              <a:gd name="T96" fmla="*/ 0 w 787"/>
              <a:gd name="T97" fmla="*/ 113 h 641"/>
              <a:gd name="T98" fmla="*/ 10 w 787"/>
              <a:gd name="T99" fmla="*/ 619 h 641"/>
              <a:gd name="T100" fmla="*/ 10 w 787"/>
              <a:gd name="T101" fmla="*/ 640 h 641"/>
              <a:gd name="T102" fmla="*/ 786 w 787"/>
              <a:gd name="T103" fmla="*/ 63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7" h="641">
                <a:moveTo>
                  <a:pt x="41" y="330"/>
                </a:moveTo>
                <a:lnTo>
                  <a:pt x="67" y="330"/>
                </a:lnTo>
                <a:lnTo>
                  <a:pt x="67" y="504"/>
                </a:lnTo>
                <a:lnTo>
                  <a:pt x="67" y="504"/>
                </a:lnTo>
                <a:cubicBezTo>
                  <a:pt x="67" y="544"/>
                  <a:pt x="100" y="577"/>
                  <a:pt x="140" y="577"/>
                </a:cubicBezTo>
                <a:lnTo>
                  <a:pt x="140" y="577"/>
                </a:lnTo>
                <a:cubicBezTo>
                  <a:pt x="180" y="577"/>
                  <a:pt x="213" y="544"/>
                  <a:pt x="213" y="504"/>
                </a:cubicBezTo>
                <a:lnTo>
                  <a:pt x="213" y="330"/>
                </a:lnTo>
                <a:lnTo>
                  <a:pt x="320" y="330"/>
                </a:lnTo>
                <a:lnTo>
                  <a:pt x="320" y="504"/>
                </a:lnTo>
                <a:lnTo>
                  <a:pt x="320" y="504"/>
                </a:lnTo>
                <a:cubicBezTo>
                  <a:pt x="320" y="544"/>
                  <a:pt x="353" y="577"/>
                  <a:pt x="393" y="577"/>
                </a:cubicBezTo>
                <a:lnTo>
                  <a:pt x="393" y="577"/>
                </a:lnTo>
                <a:cubicBezTo>
                  <a:pt x="434" y="577"/>
                  <a:pt x="466" y="544"/>
                  <a:pt x="466" y="504"/>
                </a:cubicBezTo>
                <a:lnTo>
                  <a:pt x="466" y="330"/>
                </a:lnTo>
                <a:lnTo>
                  <a:pt x="574" y="330"/>
                </a:lnTo>
                <a:lnTo>
                  <a:pt x="574" y="504"/>
                </a:lnTo>
                <a:lnTo>
                  <a:pt x="574" y="504"/>
                </a:lnTo>
                <a:cubicBezTo>
                  <a:pt x="574" y="544"/>
                  <a:pt x="607" y="577"/>
                  <a:pt x="647" y="577"/>
                </a:cubicBezTo>
                <a:lnTo>
                  <a:pt x="647" y="577"/>
                </a:lnTo>
                <a:cubicBezTo>
                  <a:pt x="687" y="577"/>
                  <a:pt x="720" y="544"/>
                  <a:pt x="720" y="504"/>
                </a:cubicBezTo>
                <a:lnTo>
                  <a:pt x="720" y="330"/>
                </a:lnTo>
                <a:lnTo>
                  <a:pt x="745" y="330"/>
                </a:lnTo>
                <a:lnTo>
                  <a:pt x="745" y="619"/>
                </a:lnTo>
                <a:lnTo>
                  <a:pt x="41" y="619"/>
                </a:lnTo>
                <a:lnTo>
                  <a:pt x="41" y="330"/>
                </a:lnTo>
                <a:close/>
                <a:moveTo>
                  <a:pt x="60" y="21"/>
                </a:moveTo>
                <a:lnTo>
                  <a:pt x="220" y="21"/>
                </a:lnTo>
                <a:lnTo>
                  <a:pt x="220" y="21"/>
                </a:lnTo>
                <a:cubicBezTo>
                  <a:pt x="225" y="21"/>
                  <a:pt x="229" y="24"/>
                  <a:pt x="229" y="29"/>
                </a:cubicBezTo>
                <a:lnTo>
                  <a:pt x="229" y="51"/>
                </a:lnTo>
                <a:lnTo>
                  <a:pt x="169" y="51"/>
                </a:lnTo>
                <a:lnTo>
                  <a:pt x="169" y="51"/>
                </a:lnTo>
                <a:cubicBezTo>
                  <a:pt x="164" y="51"/>
                  <a:pt x="159" y="55"/>
                  <a:pt x="159" y="61"/>
                </a:cubicBezTo>
                <a:lnTo>
                  <a:pt x="159" y="61"/>
                </a:lnTo>
                <a:cubicBezTo>
                  <a:pt x="159" y="67"/>
                  <a:pt x="164" y="71"/>
                  <a:pt x="169" y="71"/>
                </a:cubicBezTo>
                <a:lnTo>
                  <a:pt x="204" y="71"/>
                </a:lnTo>
                <a:lnTo>
                  <a:pt x="204" y="71"/>
                </a:lnTo>
                <a:cubicBezTo>
                  <a:pt x="197" y="78"/>
                  <a:pt x="193" y="86"/>
                  <a:pt x="193" y="96"/>
                </a:cubicBezTo>
                <a:lnTo>
                  <a:pt x="193" y="504"/>
                </a:lnTo>
                <a:lnTo>
                  <a:pt x="193" y="504"/>
                </a:lnTo>
                <a:cubicBezTo>
                  <a:pt x="193" y="533"/>
                  <a:pt x="169" y="556"/>
                  <a:pt x="140" y="556"/>
                </a:cubicBezTo>
                <a:lnTo>
                  <a:pt x="140" y="556"/>
                </a:lnTo>
                <a:cubicBezTo>
                  <a:pt x="111" y="556"/>
                  <a:pt x="87" y="533"/>
                  <a:pt x="87" y="504"/>
                </a:cubicBezTo>
                <a:lnTo>
                  <a:pt x="87" y="96"/>
                </a:lnTo>
                <a:lnTo>
                  <a:pt x="87" y="96"/>
                </a:lnTo>
                <a:cubicBezTo>
                  <a:pt x="87" y="86"/>
                  <a:pt x="83" y="78"/>
                  <a:pt x="76" y="71"/>
                </a:cubicBezTo>
                <a:lnTo>
                  <a:pt x="109" y="71"/>
                </a:lnTo>
                <a:lnTo>
                  <a:pt x="109" y="71"/>
                </a:lnTo>
                <a:cubicBezTo>
                  <a:pt x="115" y="71"/>
                  <a:pt x="119" y="67"/>
                  <a:pt x="119" y="61"/>
                </a:cubicBezTo>
                <a:lnTo>
                  <a:pt x="119" y="61"/>
                </a:lnTo>
                <a:cubicBezTo>
                  <a:pt x="119" y="55"/>
                  <a:pt x="115" y="51"/>
                  <a:pt x="109" y="51"/>
                </a:cubicBezTo>
                <a:lnTo>
                  <a:pt x="51" y="51"/>
                </a:lnTo>
                <a:lnTo>
                  <a:pt x="51" y="29"/>
                </a:lnTo>
                <a:lnTo>
                  <a:pt x="51" y="29"/>
                </a:lnTo>
                <a:cubicBezTo>
                  <a:pt x="51" y="24"/>
                  <a:pt x="56" y="21"/>
                  <a:pt x="60" y="21"/>
                </a:cubicBezTo>
                <a:close/>
                <a:moveTo>
                  <a:pt x="313" y="21"/>
                </a:moveTo>
                <a:lnTo>
                  <a:pt x="473" y="21"/>
                </a:lnTo>
                <a:lnTo>
                  <a:pt x="473" y="21"/>
                </a:lnTo>
                <a:cubicBezTo>
                  <a:pt x="477" y="21"/>
                  <a:pt x="481" y="24"/>
                  <a:pt x="481" y="29"/>
                </a:cubicBezTo>
                <a:lnTo>
                  <a:pt x="481" y="51"/>
                </a:lnTo>
                <a:lnTo>
                  <a:pt x="422" y="51"/>
                </a:lnTo>
                <a:lnTo>
                  <a:pt x="422" y="51"/>
                </a:lnTo>
                <a:cubicBezTo>
                  <a:pt x="417" y="51"/>
                  <a:pt x="412" y="55"/>
                  <a:pt x="412" y="61"/>
                </a:cubicBezTo>
                <a:lnTo>
                  <a:pt x="412" y="61"/>
                </a:lnTo>
                <a:cubicBezTo>
                  <a:pt x="412" y="67"/>
                  <a:pt x="417" y="71"/>
                  <a:pt x="422" y="71"/>
                </a:cubicBezTo>
                <a:lnTo>
                  <a:pt x="457" y="71"/>
                </a:lnTo>
                <a:lnTo>
                  <a:pt x="457" y="71"/>
                </a:lnTo>
                <a:cubicBezTo>
                  <a:pt x="449" y="78"/>
                  <a:pt x="446" y="86"/>
                  <a:pt x="446" y="96"/>
                </a:cubicBezTo>
                <a:lnTo>
                  <a:pt x="446" y="504"/>
                </a:lnTo>
                <a:lnTo>
                  <a:pt x="446" y="504"/>
                </a:lnTo>
                <a:cubicBezTo>
                  <a:pt x="446" y="533"/>
                  <a:pt x="422" y="556"/>
                  <a:pt x="393" y="556"/>
                </a:cubicBezTo>
                <a:lnTo>
                  <a:pt x="393" y="556"/>
                </a:lnTo>
                <a:cubicBezTo>
                  <a:pt x="364" y="556"/>
                  <a:pt x="341" y="533"/>
                  <a:pt x="341" y="504"/>
                </a:cubicBezTo>
                <a:lnTo>
                  <a:pt x="341" y="96"/>
                </a:lnTo>
                <a:lnTo>
                  <a:pt x="341" y="96"/>
                </a:lnTo>
                <a:cubicBezTo>
                  <a:pt x="341" y="86"/>
                  <a:pt x="336" y="78"/>
                  <a:pt x="329" y="71"/>
                </a:cubicBezTo>
                <a:lnTo>
                  <a:pt x="362" y="71"/>
                </a:lnTo>
                <a:lnTo>
                  <a:pt x="362" y="71"/>
                </a:lnTo>
                <a:cubicBezTo>
                  <a:pt x="367" y="71"/>
                  <a:pt x="372" y="67"/>
                  <a:pt x="372" y="61"/>
                </a:cubicBezTo>
                <a:lnTo>
                  <a:pt x="372" y="61"/>
                </a:lnTo>
                <a:cubicBezTo>
                  <a:pt x="372" y="55"/>
                  <a:pt x="367" y="51"/>
                  <a:pt x="362" y="51"/>
                </a:cubicBezTo>
                <a:lnTo>
                  <a:pt x="304" y="51"/>
                </a:lnTo>
                <a:lnTo>
                  <a:pt x="304" y="29"/>
                </a:lnTo>
                <a:lnTo>
                  <a:pt x="304" y="29"/>
                </a:lnTo>
                <a:cubicBezTo>
                  <a:pt x="304" y="24"/>
                  <a:pt x="308" y="21"/>
                  <a:pt x="313" y="21"/>
                </a:cubicBezTo>
                <a:close/>
                <a:moveTo>
                  <a:pt x="567" y="21"/>
                </a:moveTo>
                <a:lnTo>
                  <a:pt x="727" y="21"/>
                </a:lnTo>
                <a:lnTo>
                  <a:pt x="727" y="21"/>
                </a:lnTo>
                <a:cubicBezTo>
                  <a:pt x="731" y="21"/>
                  <a:pt x="735" y="24"/>
                  <a:pt x="735" y="29"/>
                </a:cubicBezTo>
                <a:lnTo>
                  <a:pt x="735" y="51"/>
                </a:lnTo>
                <a:lnTo>
                  <a:pt x="676" y="51"/>
                </a:lnTo>
                <a:lnTo>
                  <a:pt x="676" y="51"/>
                </a:lnTo>
                <a:cubicBezTo>
                  <a:pt x="670" y="51"/>
                  <a:pt x="666" y="55"/>
                  <a:pt x="666" y="61"/>
                </a:cubicBezTo>
                <a:lnTo>
                  <a:pt x="666" y="61"/>
                </a:lnTo>
                <a:cubicBezTo>
                  <a:pt x="666" y="67"/>
                  <a:pt x="670" y="71"/>
                  <a:pt x="676" y="71"/>
                </a:cubicBezTo>
                <a:lnTo>
                  <a:pt x="711" y="71"/>
                </a:lnTo>
                <a:lnTo>
                  <a:pt x="711" y="71"/>
                </a:lnTo>
                <a:cubicBezTo>
                  <a:pt x="704" y="78"/>
                  <a:pt x="700" y="86"/>
                  <a:pt x="700" y="96"/>
                </a:cubicBezTo>
                <a:lnTo>
                  <a:pt x="700" y="504"/>
                </a:lnTo>
                <a:lnTo>
                  <a:pt x="700" y="504"/>
                </a:lnTo>
                <a:cubicBezTo>
                  <a:pt x="700" y="533"/>
                  <a:pt x="676" y="556"/>
                  <a:pt x="647" y="556"/>
                </a:cubicBezTo>
                <a:lnTo>
                  <a:pt x="647" y="556"/>
                </a:lnTo>
                <a:cubicBezTo>
                  <a:pt x="618" y="556"/>
                  <a:pt x="595" y="533"/>
                  <a:pt x="595" y="504"/>
                </a:cubicBezTo>
                <a:lnTo>
                  <a:pt x="595" y="96"/>
                </a:lnTo>
                <a:lnTo>
                  <a:pt x="595" y="96"/>
                </a:lnTo>
                <a:cubicBezTo>
                  <a:pt x="595" y="86"/>
                  <a:pt x="590" y="78"/>
                  <a:pt x="583" y="71"/>
                </a:cubicBezTo>
                <a:lnTo>
                  <a:pt x="616" y="71"/>
                </a:lnTo>
                <a:lnTo>
                  <a:pt x="616" y="71"/>
                </a:lnTo>
                <a:cubicBezTo>
                  <a:pt x="621" y="71"/>
                  <a:pt x="626" y="67"/>
                  <a:pt x="626" y="61"/>
                </a:cubicBezTo>
                <a:lnTo>
                  <a:pt x="626" y="61"/>
                </a:lnTo>
                <a:cubicBezTo>
                  <a:pt x="626" y="55"/>
                  <a:pt x="621" y="51"/>
                  <a:pt x="616" y="51"/>
                </a:cubicBezTo>
                <a:lnTo>
                  <a:pt x="558" y="51"/>
                </a:lnTo>
                <a:lnTo>
                  <a:pt x="558" y="29"/>
                </a:lnTo>
                <a:lnTo>
                  <a:pt x="558" y="29"/>
                </a:lnTo>
                <a:cubicBezTo>
                  <a:pt x="558" y="24"/>
                  <a:pt x="562" y="21"/>
                  <a:pt x="567" y="21"/>
                </a:cubicBezTo>
                <a:close/>
                <a:moveTo>
                  <a:pt x="775" y="619"/>
                </a:moveTo>
                <a:lnTo>
                  <a:pt x="765" y="619"/>
                </a:lnTo>
                <a:lnTo>
                  <a:pt x="765" y="123"/>
                </a:lnTo>
                <a:lnTo>
                  <a:pt x="775" y="123"/>
                </a:lnTo>
                <a:lnTo>
                  <a:pt x="775" y="123"/>
                </a:lnTo>
                <a:cubicBezTo>
                  <a:pt x="781" y="123"/>
                  <a:pt x="786" y="118"/>
                  <a:pt x="786" y="113"/>
                </a:cubicBezTo>
                <a:lnTo>
                  <a:pt x="786" y="113"/>
                </a:lnTo>
                <a:cubicBezTo>
                  <a:pt x="786" y="107"/>
                  <a:pt x="781" y="103"/>
                  <a:pt x="775" y="103"/>
                </a:cubicBezTo>
                <a:lnTo>
                  <a:pt x="755" y="103"/>
                </a:lnTo>
                <a:lnTo>
                  <a:pt x="755" y="103"/>
                </a:lnTo>
                <a:cubicBezTo>
                  <a:pt x="749" y="103"/>
                  <a:pt x="745" y="107"/>
                  <a:pt x="745" y="113"/>
                </a:cubicBezTo>
                <a:lnTo>
                  <a:pt x="745" y="309"/>
                </a:lnTo>
                <a:lnTo>
                  <a:pt x="720" y="309"/>
                </a:lnTo>
                <a:lnTo>
                  <a:pt x="720" y="96"/>
                </a:lnTo>
                <a:lnTo>
                  <a:pt x="720" y="96"/>
                </a:lnTo>
                <a:cubicBezTo>
                  <a:pt x="720" y="91"/>
                  <a:pt x="722" y="87"/>
                  <a:pt x="727" y="85"/>
                </a:cubicBezTo>
                <a:lnTo>
                  <a:pt x="740" y="78"/>
                </a:lnTo>
                <a:lnTo>
                  <a:pt x="740" y="78"/>
                </a:lnTo>
                <a:cubicBezTo>
                  <a:pt x="750" y="73"/>
                  <a:pt x="756" y="64"/>
                  <a:pt x="756" y="53"/>
                </a:cubicBezTo>
                <a:lnTo>
                  <a:pt x="756" y="29"/>
                </a:lnTo>
                <a:lnTo>
                  <a:pt x="756" y="29"/>
                </a:lnTo>
                <a:cubicBezTo>
                  <a:pt x="756" y="13"/>
                  <a:pt x="743" y="0"/>
                  <a:pt x="727" y="0"/>
                </a:cubicBezTo>
                <a:lnTo>
                  <a:pt x="567" y="0"/>
                </a:lnTo>
                <a:lnTo>
                  <a:pt x="567" y="0"/>
                </a:lnTo>
                <a:cubicBezTo>
                  <a:pt x="551" y="0"/>
                  <a:pt x="538" y="13"/>
                  <a:pt x="538" y="29"/>
                </a:cubicBezTo>
                <a:lnTo>
                  <a:pt x="538" y="53"/>
                </a:lnTo>
                <a:lnTo>
                  <a:pt x="538" y="53"/>
                </a:lnTo>
                <a:cubicBezTo>
                  <a:pt x="538" y="64"/>
                  <a:pt x="544" y="73"/>
                  <a:pt x="553" y="78"/>
                </a:cubicBezTo>
                <a:lnTo>
                  <a:pt x="567" y="85"/>
                </a:lnTo>
                <a:lnTo>
                  <a:pt x="567" y="85"/>
                </a:lnTo>
                <a:cubicBezTo>
                  <a:pt x="571" y="87"/>
                  <a:pt x="574" y="91"/>
                  <a:pt x="574" y="96"/>
                </a:cubicBezTo>
                <a:lnTo>
                  <a:pt x="574" y="309"/>
                </a:lnTo>
                <a:lnTo>
                  <a:pt x="466" y="309"/>
                </a:lnTo>
                <a:lnTo>
                  <a:pt x="466" y="96"/>
                </a:lnTo>
                <a:lnTo>
                  <a:pt x="466" y="96"/>
                </a:lnTo>
                <a:cubicBezTo>
                  <a:pt x="466" y="91"/>
                  <a:pt x="469" y="87"/>
                  <a:pt x="473" y="85"/>
                </a:cubicBezTo>
                <a:lnTo>
                  <a:pt x="486" y="78"/>
                </a:lnTo>
                <a:lnTo>
                  <a:pt x="486" y="78"/>
                </a:lnTo>
                <a:cubicBezTo>
                  <a:pt x="496" y="73"/>
                  <a:pt x="502" y="64"/>
                  <a:pt x="502" y="53"/>
                </a:cubicBezTo>
                <a:lnTo>
                  <a:pt x="502" y="29"/>
                </a:lnTo>
                <a:lnTo>
                  <a:pt x="502" y="29"/>
                </a:lnTo>
                <a:cubicBezTo>
                  <a:pt x="502" y="13"/>
                  <a:pt x="489" y="0"/>
                  <a:pt x="473" y="0"/>
                </a:cubicBezTo>
                <a:lnTo>
                  <a:pt x="313" y="0"/>
                </a:lnTo>
                <a:lnTo>
                  <a:pt x="313" y="0"/>
                </a:lnTo>
                <a:cubicBezTo>
                  <a:pt x="297" y="0"/>
                  <a:pt x="284" y="13"/>
                  <a:pt x="284" y="29"/>
                </a:cubicBezTo>
                <a:lnTo>
                  <a:pt x="284" y="53"/>
                </a:lnTo>
                <a:lnTo>
                  <a:pt x="284" y="53"/>
                </a:lnTo>
                <a:cubicBezTo>
                  <a:pt x="284" y="64"/>
                  <a:pt x="290" y="73"/>
                  <a:pt x="300" y="78"/>
                </a:cubicBezTo>
                <a:lnTo>
                  <a:pt x="314" y="85"/>
                </a:lnTo>
                <a:lnTo>
                  <a:pt x="314" y="85"/>
                </a:lnTo>
                <a:cubicBezTo>
                  <a:pt x="317" y="87"/>
                  <a:pt x="320" y="91"/>
                  <a:pt x="320" y="96"/>
                </a:cubicBezTo>
                <a:lnTo>
                  <a:pt x="320" y="309"/>
                </a:lnTo>
                <a:lnTo>
                  <a:pt x="213" y="309"/>
                </a:lnTo>
                <a:lnTo>
                  <a:pt x="213" y="96"/>
                </a:lnTo>
                <a:lnTo>
                  <a:pt x="213" y="96"/>
                </a:lnTo>
                <a:cubicBezTo>
                  <a:pt x="213" y="91"/>
                  <a:pt x="216" y="87"/>
                  <a:pt x="219" y="85"/>
                </a:cubicBezTo>
                <a:lnTo>
                  <a:pt x="234" y="78"/>
                </a:lnTo>
                <a:lnTo>
                  <a:pt x="234" y="78"/>
                </a:lnTo>
                <a:cubicBezTo>
                  <a:pt x="243" y="73"/>
                  <a:pt x="249" y="64"/>
                  <a:pt x="249" y="53"/>
                </a:cubicBezTo>
                <a:lnTo>
                  <a:pt x="249" y="29"/>
                </a:lnTo>
                <a:lnTo>
                  <a:pt x="249" y="29"/>
                </a:lnTo>
                <a:cubicBezTo>
                  <a:pt x="249" y="13"/>
                  <a:pt x="236" y="0"/>
                  <a:pt x="220" y="0"/>
                </a:cubicBezTo>
                <a:lnTo>
                  <a:pt x="60" y="0"/>
                </a:lnTo>
                <a:lnTo>
                  <a:pt x="60" y="0"/>
                </a:lnTo>
                <a:cubicBezTo>
                  <a:pt x="44" y="0"/>
                  <a:pt x="31" y="13"/>
                  <a:pt x="31" y="29"/>
                </a:cubicBezTo>
                <a:lnTo>
                  <a:pt x="31" y="53"/>
                </a:lnTo>
                <a:lnTo>
                  <a:pt x="31" y="53"/>
                </a:lnTo>
                <a:cubicBezTo>
                  <a:pt x="31" y="64"/>
                  <a:pt x="37" y="73"/>
                  <a:pt x="47" y="78"/>
                </a:cubicBezTo>
                <a:lnTo>
                  <a:pt x="61" y="85"/>
                </a:lnTo>
                <a:lnTo>
                  <a:pt x="61" y="85"/>
                </a:lnTo>
                <a:cubicBezTo>
                  <a:pt x="65" y="87"/>
                  <a:pt x="67" y="91"/>
                  <a:pt x="67" y="96"/>
                </a:cubicBezTo>
                <a:lnTo>
                  <a:pt x="67" y="309"/>
                </a:lnTo>
                <a:lnTo>
                  <a:pt x="41" y="309"/>
                </a:lnTo>
                <a:lnTo>
                  <a:pt x="41" y="113"/>
                </a:lnTo>
                <a:lnTo>
                  <a:pt x="41" y="113"/>
                </a:lnTo>
                <a:cubicBezTo>
                  <a:pt x="41" y="107"/>
                  <a:pt x="37" y="103"/>
                  <a:pt x="31" y="103"/>
                </a:cubicBezTo>
                <a:lnTo>
                  <a:pt x="10" y="103"/>
                </a:lnTo>
                <a:lnTo>
                  <a:pt x="10" y="103"/>
                </a:lnTo>
                <a:cubicBezTo>
                  <a:pt x="5" y="103"/>
                  <a:pt x="0" y="107"/>
                  <a:pt x="0" y="113"/>
                </a:cubicBezTo>
                <a:lnTo>
                  <a:pt x="0" y="113"/>
                </a:lnTo>
                <a:cubicBezTo>
                  <a:pt x="0" y="118"/>
                  <a:pt x="5" y="123"/>
                  <a:pt x="10" y="123"/>
                </a:cubicBezTo>
                <a:lnTo>
                  <a:pt x="21" y="123"/>
                </a:lnTo>
                <a:lnTo>
                  <a:pt x="21" y="619"/>
                </a:lnTo>
                <a:lnTo>
                  <a:pt x="10" y="619"/>
                </a:lnTo>
                <a:lnTo>
                  <a:pt x="10" y="619"/>
                </a:lnTo>
                <a:cubicBezTo>
                  <a:pt x="5" y="619"/>
                  <a:pt x="0" y="624"/>
                  <a:pt x="0" y="630"/>
                </a:cubicBezTo>
                <a:lnTo>
                  <a:pt x="0" y="630"/>
                </a:lnTo>
                <a:cubicBezTo>
                  <a:pt x="0" y="635"/>
                  <a:pt x="5" y="640"/>
                  <a:pt x="10" y="640"/>
                </a:cubicBezTo>
                <a:lnTo>
                  <a:pt x="775" y="640"/>
                </a:lnTo>
                <a:lnTo>
                  <a:pt x="775" y="640"/>
                </a:lnTo>
                <a:cubicBezTo>
                  <a:pt x="781" y="640"/>
                  <a:pt x="786" y="635"/>
                  <a:pt x="786" y="630"/>
                </a:cubicBezTo>
                <a:lnTo>
                  <a:pt x="786" y="630"/>
                </a:lnTo>
                <a:cubicBezTo>
                  <a:pt x="786" y="624"/>
                  <a:pt x="781" y="619"/>
                  <a:pt x="775" y="6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61A5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A3286-0FAA-1F41-88CE-634A0CFFAE3B}"/>
              </a:ext>
            </a:extLst>
          </p:cNvPr>
          <p:cNvSpPr txBox="1"/>
          <p:nvPr/>
        </p:nvSpPr>
        <p:spPr>
          <a:xfrm>
            <a:off x="821601" y="1077028"/>
            <a:ext cx="74927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Infection Prevention and Control (IPC) Gap</a:t>
            </a:r>
            <a:endParaRPr lang="en-US" sz="2776" b="1" spc="-109" dirty="0">
              <a:solidFill>
                <a:srgbClr val="111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FE1D9-480D-3348-8054-77E4476597E9}"/>
              </a:ext>
            </a:extLst>
          </p:cNvPr>
          <p:cNvSpPr txBox="1"/>
          <p:nvPr/>
        </p:nvSpPr>
        <p:spPr>
          <a:xfrm>
            <a:off x="363073" y="3203664"/>
            <a:ext cx="1976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400" b="1" dirty="0"/>
              <a:t>IPC lapses → HAIs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1CDC4-F461-C54B-AB53-76824BD09BEC}"/>
              </a:ext>
            </a:extLst>
          </p:cNvPr>
          <p:cNvSpPr txBox="1"/>
          <p:nvPr/>
        </p:nvSpPr>
        <p:spPr>
          <a:xfrm>
            <a:off x="2453924" y="3203666"/>
            <a:ext cx="1611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400" b="1" dirty="0"/>
              <a:t>Challenges: isolation, hand hygiene, WASH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F5CEF-BE33-0047-819A-78ECA67D5C42}"/>
              </a:ext>
            </a:extLst>
          </p:cNvPr>
          <p:cNvSpPr txBox="1"/>
          <p:nvPr/>
        </p:nvSpPr>
        <p:spPr>
          <a:xfrm>
            <a:off x="596436" y="5031977"/>
            <a:ext cx="1543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Guidelines outdated, poorly enforced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1C5D6-22A3-A240-B894-F947FEFA5604}"/>
              </a:ext>
            </a:extLst>
          </p:cNvPr>
          <p:cNvSpPr txBox="1"/>
          <p:nvPr/>
        </p:nvSpPr>
        <p:spPr>
          <a:xfrm>
            <a:off x="2487060" y="5031980"/>
            <a:ext cx="1543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Training not sustained</a:t>
            </a:r>
          </a:p>
        </p:txBody>
      </p:sp>
    </p:spTree>
    <p:extLst>
      <p:ext uri="{BB962C8B-B14F-4D97-AF65-F5344CB8AC3E}">
        <p14:creationId xmlns:p14="http://schemas.microsoft.com/office/powerpoint/2010/main" val="85549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584205"/>
            <a:ext cx="8215207" cy="1107017"/>
          </a:xfrm>
        </p:spPr>
        <p:txBody>
          <a:bodyPr/>
          <a:lstStyle/>
          <a:p>
            <a:r>
              <a:rPr sz="2800" dirty="0"/>
              <a:t>Epidemics as Enablers – Catalyzing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Surveillance Outbreak Response  Management and Analysis System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SORMAS, DHIS2 scaled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Enabled real-time tracking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Opportunity to integrate AMR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IPC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indicators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0900AE-A93D-C842-9366-8A9AED0EDBCF}"/>
              </a:ext>
            </a:extLst>
          </p:cNvPr>
          <p:cNvGrpSpPr/>
          <p:nvPr/>
        </p:nvGrpSpPr>
        <p:grpSpPr>
          <a:xfrm>
            <a:off x="2247839" y="2378183"/>
            <a:ext cx="4648327" cy="3051496"/>
            <a:chOff x="5992666" y="4056548"/>
            <a:chExt cx="12392311" cy="8135204"/>
          </a:xfrm>
        </p:grpSpPr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60E60E2A-80A1-734D-A41D-1A74DCD5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496" y="4924448"/>
              <a:ext cx="7635334" cy="6553206"/>
            </a:xfrm>
            <a:custGeom>
              <a:avLst/>
              <a:gdLst>
                <a:gd name="T0" fmla="*/ 5093 w 6130"/>
                <a:gd name="T1" fmla="*/ 5262 h 5263"/>
                <a:gd name="T2" fmla="*/ 0 w 6130"/>
                <a:gd name="T3" fmla="*/ 5262 h 5263"/>
                <a:gd name="T4" fmla="*/ 1036 w 6130"/>
                <a:gd name="T5" fmla="*/ 0 h 5263"/>
                <a:gd name="T6" fmla="*/ 6129 w 6130"/>
                <a:gd name="T7" fmla="*/ 0 h 5263"/>
                <a:gd name="T8" fmla="*/ 5093 w 6130"/>
                <a:gd name="T9" fmla="*/ 5262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0" h="5263">
                  <a:moveTo>
                    <a:pt x="5093" y="5262"/>
                  </a:moveTo>
                  <a:lnTo>
                    <a:pt x="0" y="5262"/>
                  </a:lnTo>
                  <a:lnTo>
                    <a:pt x="1036" y="0"/>
                  </a:lnTo>
                  <a:lnTo>
                    <a:pt x="6129" y="0"/>
                  </a:lnTo>
                  <a:lnTo>
                    <a:pt x="5093" y="5262"/>
                  </a:ln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CBB015B5-6542-9040-B449-B8671206B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4813" y="9472693"/>
              <a:ext cx="488883" cy="631703"/>
            </a:xfrm>
            <a:custGeom>
              <a:avLst/>
              <a:gdLst>
                <a:gd name="T0" fmla="*/ 392 w 393"/>
                <a:gd name="T1" fmla="*/ 0 h 506"/>
                <a:gd name="T2" fmla="*/ 0 w 393"/>
                <a:gd name="T3" fmla="*/ 0 h 506"/>
                <a:gd name="T4" fmla="*/ 0 w 393"/>
                <a:gd name="T5" fmla="*/ 505 h 506"/>
                <a:gd name="T6" fmla="*/ 392 w 393"/>
                <a:gd name="T7" fmla="*/ 505 h 506"/>
                <a:gd name="T8" fmla="*/ 392 w 393"/>
                <a:gd name="T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506">
                  <a:moveTo>
                    <a:pt x="392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92" y="505"/>
                  </a:lnTo>
                  <a:lnTo>
                    <a:pt x="39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D5AA8FCC-0448-F94B-9659-6297A46B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494" y="9285928"/>
              <a:ext cx="400994" cy="510855"/>
            </a:xfrm>
            <a:custGeom>
              <a:avLst/>
              <a:gdLst>
                <a:gd name="T0" fmla="*/ 319 w 320"/>
                <a:gd name="T1" fmla="*/ 0 h 411"/>
                <a:gd name="T2" fmla="*/ 0 w 320"/>
                <a:gd name="T3" fmla="*/ 0 h 411"/>
                <a:gd name="T4" fmla="*/ 0 w 320"/>
                <a:gd name="T5" fmla="*/ 410 h 411"/>
                <a:gd name="T6" fmla="*/ 319 w 320"/>
                <a:gd name="T7" fmla="*/ 410 h 411"/>
                <a:gd name="T8" fmla="*/ 319 w 320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411">
                  <a:moveTo>
                    <a:pt x="319" y="0"/>
                  </a:moveTo>
                  <a:lnTo>
                    <a:pt x="0" y="0"/>
                  </a:lnTo>
                  <a:lnTo>
                    <a:pt x="0" y="410"/>
                  </a:lnTo>
                  <a:lnTo>
                    <a:pt x="319" y="410"/>
                  </a:lnTo>
                  <a:lnTo>
                    <a:pt x="319" y="0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6326EB16-504B-B947-A8BB-A0800196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4650" y="6858003"/>
              <a:ext cx="488883" cy="631703"/>
            </a:xfrm>
            <a:custGeom>
              <a:avLst/>
              <a:gdLst>
                <a:gd name="T0" fmla="*/ 393 w 394"/>
                <a:gd name="T1" fmla="*/ 0 h 505"/>
                <a:gd name="T2" fmla="*/ 0 w 394"/>
                <a:gd name="T3" fmla="*/ 0 h 505"/>
                <a:gd name="T4" fmla="*/ 0 w 394"/>
                <a:gd name="T5" fmla="*/ 504 h 505"/>
                <a:gd name="T6" fmla="*/ 393 w 394"/>
                <a:gd name="T7" fmla="*/ 504 h 505"/>
                <a:gd name="T8" fmla="*/ 393 w 394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05">
                  <a:moveTo>
                    <a:pt x="393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93" y="504"/>
                  </a:lnTo>
                  <a:lnTo>
                    <a:pt x="39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E73859BC-1DA6-D246-BF4F-E2033FB8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7330" y="6671238"/>
              <a:ext cx="400994" cy="510855"/>
            </a:xfrm>
            <a:custGeom>
              <a:avLst/>
              <a:gdLst>
                <a:gd name="T0" fmla="*/ 319 w 320"/>
                <a:gd name="T1" fmla="*/ 0 h 410"/>
                <a:gd name="T2" fmla="*/ 0 w 320"/>
                <a:gd name="T3" fmla="*/ 0 h 410"/>
                <a:gd name="T4" fmla="*/ 0 w 320"/>
                <a:gd name="T5" fmla="*/ 409 h 410"/>
                <a:gd name="T6" fmla="*/ 319 w 320"/>
                <a:gd name="T7" fmla="*/ 409 h 410"/>
                <a:gd name="T8" fmla="*/ 319 w 320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410">
                  <a:moveTo>
                    <a:pt x="319" y="0"/>
                  </a:moveTo>
                  <a:lnTo>
                    <a:pt x="0" y="0"/>
                  </a:lnTo>
                  <a:lnTo>
                    <a:pt x="0" y="409"/>
                  </a:lnTo>
                  <a:lnTo>
                    <a:pt x="319" y="409"/>
                  </a:lnTo>
                  <a:lnTo>
                    <a:pt x="319" y="0"/>
                  </a:ln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id="{AD82D122-272C-494C-8572-DC74B4D91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6093" y="10752574"/>
              <a:ext cx="538319" cy="538319"/>
            </a:xfrm>
            <a:custGeom>
              <a:avLst/>
              <a:gdLst>
                <a:gd name="T0" fmla="*/ 429 w 430"/>
                <a:gd name="T1" fmla="*/ 215 h 431"/>
                <a:gd name="T2" fmla="*/ 429 w 430"/>
                <a:gd name="T3" fmla="*/ 215 h 431"/>
                <a:gd name="T4" fmla="*/ 214 w 430"/>
                <a:gd name="T5" fmla="*/ 430 h 431"/>
                <a:gd name="T6" fmla="*/ 214 w 430"/>
                <a:gd name="T7" fmla="*/ 430 h 431"/>
                <a:gd name="T8" fmla="*/ 0 w 430"/>
                <a:gd name="T9" fmla="*/ 215 h 431"/>
                <a:gd name="T10" fmla="*/ 0 w 430"/>
                <a:gd name="T11" fmla="*/ 215 h 431"/>
                <a:gd name="T12" fmla="*/ 214 w 430"/>
                <a:gd name="T13" fmla="*/ 0 h 431"/>
                <a:gd name="T14" fmla="*/ 214 w 430"/>
                <a:gd name="T15" fmla="*/ 0 h 431"/>
                <a:gd name="T16" fmla="*/ 429 w 430"/>
                <a:gd name="T17" fmla="*/ 21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431">
                  <a:moveTo>
                    <a:pt x="429" y="215"/>
                  </a:moveTo>
                  <a:lnTo>
                    <a:pt x="429" y="215"/>
                  </a:lnTo>
                  <a:cubicBezTo>
                    <a:pt x="429" y="334"/>
                    <a:pt x="333" y="430"/>
                    <a:pt x="214" y="430"/>
                  </a:cubicBezTo>
                  <a:lnTo>
                    <a:pt x="214" y="430"/>
                  </a:lnTo>
                  <a:cubicBezTo>
                    <a:pt x="96" y="430"/>
                    <a:pt x="0" y="334"/>
                    <a:pt x="0" y="215"/>
                  </a:cubicBezTo>
                  <a:lnTo>
                    <a:pt x="0" y="215"/>
                  </a:lnTo>
                  <a:cubicBezTo>
                    <a:pt x="0" y="97"/>
                    <a:pt x="96" y="0"/>
                    <a:pt x="214" y="0"/>
                  </a:cubicBezTo>
                  <a:lnTo>
                    <a:pt x="214" y="0"/>
                  </a:lnTo>
                  <a:cubicBezTo>
                    <a:pt x="333" y="0"/>
                    <a:pt x="429" y="97"/>
                    <a:pt x="429" y="215"/>
                  </a:cubicBez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0" name="Freeform 68">
              <a:extLst>
                <a:ext uri="{FF2B5EF4-FFF2-40B4-BE49-F238E27FC236}">
                  <a16:creationId xmlns:a16="http://schemas.microsoft.com/office/drawing/2014/main" id="{E597733B-E69A-884D-A046-797033185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651" y="8917895"/>
              <a:ext cx="346064" cy="346060"/>
            </a:xfrm>
            <a:custGeom>
              <a:avLst/>
              <a:gdLst>
                <a:gd name="T0" fmla="*/ 277 w 278"/>
                <a:gd name="T1" fmla="*/ 139 h 279"/>
                <a:gd name="T2" fmla="*/ 277 w 278"/>
                <a:gd name="T3" fmla="*/ 139 h 279"/>
                <a:gd name="T4" fmla="*/ 139 w 278"/>
                <a:gd name="T5" fmla="*/ 278 h 279"/>
                <a:gd name="T6" fmla="*/ 139 w 278"/>
                <a:gd name="T7" fmla="*/ 278 h 279"/>
                <a:gd name="T8" fmla="*/ 0 w 278"/>
                <a:gd name="T9" fmla="*/ 139 h 279"/>
                <a:gd name="T10" fmla="*/ 0 w 278"/>
                <a:gd name="T11" fmla="*/ 139 h 279"/>
                <a:gd name="T12" fmla="*/ 139 w 278"/>
                <a:gd name="T13" fmla="*/ 0 h 279"/>
                <a:gd name="T14" fmla="*/ 139 w 278"/>
                <a:gd name="T15" fmla="*/ 0 h 279"/>
                <a:gd name="T16" fmla="*/ 277 w 278"/>
                <a:gd name="T17" fmla="*/ 13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79">
                  <a:moveTo>
                    <a:pt x="277" y="139"/>
                  </a:moveTo>
                  <a:lnTo>
                    <a:pt x="277" y="139"/>
                  </a:lnTo>
                  <a:cubicBezTo>
                    <a:pt x="277" y="215"/>
                    <a:pt x="215" y="278"/>
                    <a:pt x="139" y="278"/>
                  </a:cubicBezTo>
                  <a:lnTo>
                    <a:pt x="139" y="278"/>
                  </a:lnTo>
                  <a:cubicBezTo>
                    <a:pt x="62" y="278"/>
                    <a:pt x="0" y="215"/>
                    <a:pt x="0" y="139"/>
                  </a:cubicBezTo>
                  <a:lnTo>
                    <a:pt x="0" y="139"/>
                  </a:lnTo>
                  <a:cubicBezTo>
                    <a:pt x="0" y="62"/>
                    <a:pt x="62" y="0"/>
                    <a:pt x="139" y="0"/>
                  </a:cubicBezTo>
                  <a:lnTo>
                    <a:pt x="139" y="0"/>
                  </a:lnTo>
                  <a:cubicBezTo>
                    <a:pt x="215" y="0"/>
                    <a:pt x="277" y="62"/>
                    <a:pt x="277" y="139"/>
                  </a:cubicBez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2FF6B438-9726-4A4C-838D-952271FA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5611" y="4336697"/>
              <a:ext cx="538319" cy="538319"/>
            </a:xfrm>
            <a:custGeom>
              <a:avLst/>
              <a:gdLst>
                <a:gd name="T0" fmla="*/ 429 w 430"/>
                <a:gd name="T1" fmla="*/ 214 h 430"/>
                <a:gd name="T2" fmla="*/ 429 w 430"/>
                <a:gd name="T3" fmla="*/ 214 h 430"/>
                <a:gd name="T4" fmla="*/ 215 w 430"/>
                <a:gd name="T5" fmla="*/ 429 h 430"/>
                <a:gd name="T6" fmla="*/ 215 w 430"/>
                <a:gd name="T7" fmla="*/ 429 h 430"/>
                <a:gd name="T8" fmla="*/ 0 w 430"/>
                <a:gd name="T9" fmla="*/ 214 h 430"/>
                <a:gd name="T10" fmla="*/ 0 w 430"/>
                <a:gd name="T11" fmla="*/ 214 h 430"/>
                <a:gd name="T12" fmla="*/ 215 w 430"/>
                <a:gd name="T13" fmla="*/ 0 h 430"/>
                <a:gd name="T14" fmla="*/ 215 w 430"/>
                <a:gd name="T15" fmla="*/ 0 h 430"/>
                <a:gd name="T16" fmla="*/ 429 w 430"/>
                <a:gd name="T17" fmla="*/ 21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430">
                  <a:moveTo>
                    <a:pt x="429" y="214"/>
                  </a:moveTo>
                  <a:lnTo>
                    <a:pt x="429" y="214"/>
                  </a:lnTo>
                  <a:cubicBezTo>
                    <a:pt x="429" y="333"/>
                    <a:pt x="333" y="429"/>
                    <a:pt x="215" y="429"/>
                  </a:cubicBezTo>
                  <a:lnTo>
                    <a:pt x="215" y="429"/>
                  </a:lnTo>
                  <a:cubicBezTo>
                    <a:pt x="96" y="429"/>
                    <a:pt x="0" y="333"/>
                    <a:pt x="0" y="214"/>
                  </a:cubicBezTo>
                  <a:lnTo>
                    <a:pt x="0" y="214"/>
                  </a:lnTo>
                  <a:cubicBezTo>
                    <a:pt x="0" y="96"/>
                    <a:pt x="96" y="0"/>
                    <a:pt x="215" y="0"/>
                  </a:cubicBezTo>
                  <a:lnTo>
                    <a:pt x="215" y="0"/>
                  </a:lnTo>
                  <a:cubicBezTo>
                    <a:pt x="333" y="0"/>
                    <a:pt x="429" y="96"/>
                    <a:pt x="429" y="214"/>
                  </a:cubicBez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C5DF125-AB23-E04C-9E18-6704496A4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9049" y="8720145"/>
              <a:ext cx="659165" cy="659165"/>
            </a:xfrm>
            <a:custGeom>
              <a:avLst/>
              <a:gdLst>
                <a:gd name="T0" fmla="*/ 527 w 528"/>
                <a:gd name="T1" fmla="*/ 264 h 529"/>
                <a:gd name="T2" fmla="*/ 527 w 528"/>
                <a:gd name="T3" fmla="*/ 264 h 529"/>
                <a:gd name="T4" fmla="*/ 264 w 528"/>
                <a:gd name="T5" fmla="*/ 528 h 529"/>
                <a:gd name="T6" fmla="*/ 264 w 528"/>
                <a:gd name="T7" fmla="*/ 528 h 529"/>
                <a:gd name="T8" fmla="*/ 0 w 528"/>
                <a:gd name="T9" fmla="*/ 264 h 529"/>
                <a:gd name="T10" fmla="*/ 0 w 528"/>
                <a:gd name="T11" fmla="*/ 264 h 529"/>
                <a:gd name="T12" fmla="*/ 264 w 528"/>
                <a:gd name="T13" fmla="*/ 0 h 529"/>
                <a:gd name="T14" fmla="*/ 264 w 528"/>
                <a:gd name="T15" fmla="*/ 0 h 529"/>
                <a:gd name="T16" fmla="*/ 527 w 528"/>
                <a:gd name="T17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9">
                  <a:moveTo>
                    <a:pt x="527" y="264"/>
                  </a:moveTo>
                  <a:lnTo>
                    <a:pt x="527" y="264"/>
                  </a:lnTo>
                  <a:cubicBezTo>
                    <a:pt x="527" y="410"/>
                    <a:pt x="409" y="528"/>
                    <a:pt x="264" y="528"/>
                  </a:cubicBezTo>
                  <a:lnTo>
                    <a:pt x="264" y="528"/>
                  </a:lnTo>
                  <a:cubicBezTo>
                    <a:pt x="118" y="528"/>
                    <a:pt x="0" y="410"/>
                    <a:pt x="0" y="264"/>
                  </a:cubicBezTo>
                  <a:lnTo>
                    <a:pt x="0" y="264"/>
                  </a:lnTo>
                  <a:cubicBezTo>
                    <a:pt x="0" y="119"/>
                    <a:pt x="118" y="0"/>
                    <a:pt x="264" y="0"/>
                  </a:cubicBezTo>
                  <a:lnTo>
                    <a:pt x="264" y="0"/>
                  </a:lnTo>
                  <a:cubicBezTo>
                    <a:pt x="409" y="0"/>
                    <a:pt x="527" y="119"/>
                    <a:pt x="527" y="264"/>
                  </a:cubicBez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1F8EEF49-2BF4-3541-9B57-A8ADC68C5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4811" y="9758328"/>
              <a:ext cx="269158" cy="269162"/>
            </a:xfrm>
            <a:custGeom>
              <a:avLst/>
              <a:gdLst>
                <a:gd name="T0" fmla="*/ 215 w 216"/>
                <a:gd name="T1" fmla="*/ 107 h 216"/>
                <a:gd name="T2" fmla="*/ 215 w 216"/>
                <a:gd name="T3" fmla="*/ 107 h 216"/>
                <a:gd name="T4" fmla="*/ 108 w 216"/>
                <a:gd name="T5" fmla="*/ 215 h 216"/>
                <a:gd name="T6" fmla="*/ 108 w 216"/>
                <a:gd name="T7" fmla="*/ 215 h 216"/>
                <a:gd name="T8" fmla="*/ 0 w 216"/>
                <a:gd name="T9" fmla="*/ 107 h 216"/>
                <a:gd name="T10" fmla="*/ 0 w 216"/>
                <a:gd name="T11" fmla="*/ 107 h 216"/>
                <a:gd name="T12" fmla="*/ 108 w 216"/>
                <a:gd name="T13" fmla="*/ 0 h 216"/>
                <a:gd name="T14" fmla="*/ 108 w 216"/>
                <a:gd name="T15" fmla="*/ 0 h 216"/>
                <a:gd name="T16" fmla="*/ 215 w 216"/>
                <a:gd name="T17" fmla="*/ 10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6">
                  <a:moveTo>
                    <a:pt x="215" y="107"/>
                  </a:moveTo>
                  <a:lnTo>
                    <a:pt x="215" y="107"/>
                  </a:lnTo>
                  <a:cubicBezTo>
                    <a:pt x="215" y="166"/>
                    <a:pt x="167" y="215"/>
                    <a:pt x="108" y="215"/>
                  </a:cubicBezTo>
                  <a:lnTo>
                    <a:pt x="108" y="215"/>
                  </a:lnTo>
                  <a:cubicBezTo>
                    <a:pt x="48" y="215"/>
                    <a:pt x="0" y="166"/>
                    <a:pt x="0" y="107"/>
                  </a:cubicBezTo>
                  <a:lnTo>
                    <a:pt x="0" y="107"/>
                  </a:lnTo>
                  <a:cubicBezTo>
                    <a:pt x="0" y="48"/>
                    <a:pt x="48" y="0"/>
                    <a:pt x="108" y="0"/>
                  </a:cubicBezTo>
                  <a:lnTo>
                    <a:pt x="108" y="0"/>
                  </a:lnTo>
                  <a:cubicBezTo>
                    <a:pt x="167" y="0"/>
                    <a:pt x="215" y="48"/>
                    <a:pt x="215" y="107"/>
                  </a:cubicBez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6833D1B7-30F6-2946-9323-3D43FCD52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5320" y="4853042"/>
              <a:ext cx="203244" cy="203240"/>
            </a:xfrm>
            <a:custGeom>
              <a:avLst/>
              <a:gdLst>
                <a:gd name="T0" fmla="*/ 163 w 164"/>
                <a:gd name="T1" fmla="*/ 81 h 164"/>
                <a:gd name="T2" fmla="*/ 163 w 164"/>
                <a:gd name="T3" fmla="*/ 81 h 164"/>
                <a:gd name="T4" fmla="*/ 81 w 164"/>
                <a:gd name="T5" fmla="*/ 163 h 164"/>
                <a:gd name="T6" fmla="*/ 81 w 164"/>
                <a:gd name="T7" fmla="*/ 163 h 164"/>
                <a:gd name="T8" fmla="*/ 0 w 164"/>
                <a:gd name="T9" fmla="*/ 81 h 164"/>
                <a:gd name="T10" fmla="*/ 0 w 164"/>
                <a:gd name="T11" fmla="*/ 81 h 164"/>
                <a:gd name="T12" fmla="*/ 81 w 164"/>
                <a:gd name="T13" fmla="*/ 0 h 164"/>
                <a:gd name="T14" fmla="*/ 81 w 164"/>
                <a:gd name="T15" fmla="*/ 0 h 164"/>
                <a:gd name="T16" fmla="*/ 163 w 164"/>
                <a:gd name="T17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4">
                  <a:moveTo>
                    <a:pt x="163" y="81"/>
                  </a:moveTo>
                  <a:lnTo>
                    <a:pt x="163" y="81"/>
                  </a:lnTo>
                  <a:cubicBezTo>
                    <a:pt x="163" y="126"/>
                    <a:pt x="126" y="163"/>
                    <a:pt x="81" y="163"/>
                  </a:cubicBezTo>
                  <a:lnTo>
                    <a:pt x="81" y="163"/>
                  </a:lnTo>
                  <a:cubicBezTo>
                    <a:pt x="37" y="163"/>
                    <a:pt x="0" y="126"/>
                    <a:pt x="0" y="81"/>
                  </a:cubicBezTo>
                  <a:lnTo>
                    <a:pt x="0" y="81"/>
                  </a:lnTo>
                  <a:cubicBezTo>
                    <a:pt x="0" y="36"/>
                    <a:pt x="37" y="0"/>
                    <a:pt x="81" y="0"/>
                  </a:cubicBezTo>
                  <a:lnTo>
                    <a:pt x="81" y="0"/>
                  </a:lnTo>
                  <a:cubicBezTo>
                    <a:pt x="126" y="0"/>
                    <a:pt x="163" y="36"/>
                    <a:pt x="163" y="81"/>
                  </a:cubicBez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id="{A7C1311F-5722-3B4A-BA3E-3A9C928C0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521" y="5221076"/>
              <a:ext cx="1329317" cy="560291"/>
            </a:xfrm>
            <a:custGeom>
              <a:avLst/>
              <a:gdLst>
                <a:gd name="T0" fmla="*/ 386 w 1065"/>
                <a:gd name="T1" fmla="*/ 449 h 450"/>
                <a:gd name="T2" fmla="*/ 386 w 1065"/>
                <a:gd name="T3" fmla="*/ 449 h 450"/>
                <a:gd name="T4" fmla="*/ 361 w 1065"/>
                <a:gd name="T5" fmla="*/ 439 h 450"/>
                <a:gd name="T6" fmla="*/ 361 w 1065"/>
                <a:gd name="T7" fmla="*/ 439 h 450"/>
                <a:gd name="T8" fmla="*/ 353 w 1065"/>
                <a:gd name="T9" fmla="*/ 395 h 450"/>
                <a:gd name="T10" fmla="*/ 485 w 1065"/>
                <a:gd name="T11" fmla="*/ 144 h 450"/>
                <a:gd name="T12" fmla="*/ 485 w 1065"/>
                <a:gd name="T13" fmla="*/ 144 h 450"/>
                <a:gd name="T14" fmla="*/ 483 w 1065"/>
                <a:gd name="T15" fmla="*/ 133 h 450"/>
                <a:gd name="T16" fmla="*/ 483 w 1065"/>
                <a:gd name="T17" fmla="*/ 133 h 450"/>
                <a:gd name="T18" fmla="*/ 471 w 1065"/>
                <a:gd name="T19" fmla="*/ 131 h 450"/>
                <a:gd name="T20" fmla="*/ 60 w 1065"/>
                <a:gd name="T21" fmla="*/ 389 h 450"/>
                <a:gd name="T22" fmla="*/ 60 w 1065"/>
                <a:gd name="T23" fmla="*/ 389 h 450"/>
                <a:gd name="T24" fmla="*/ 12 w 1065"/>
                <a:gd name="T25" fmla="*/ 381 h 450"/>
                <a:gd name="T26" fmla="*/ 12 w 1065"/>
                <a:gd name="T27" fmla="*/ 381 h 450"/>
                <a:gd name="T28" fmla="*/ 12 w 1065"/>
                <a:gd name="T29" fmla="*/ 333 h 450"/>
                <a:gd name="T30" fmla="*/ 144 w 1065"/>
                <a:gd name="T31" fmla="*/ 182 h 450"/>
                <a:gd name="T32" fmla="*/ 164 w 1065"/>
                <a:gd name="T33" fmla="*/ 200 h 450"/>
                <a:gd name="T34" fmla="*/ 33 w 1065"/>
                <a:gd name="T35" fmla="*/ 351 h 450"/>
                <a:gd name="T36" fmla="*/ 33 w 1065"/>
                <a:gd name="T37" fmla="*/ 351 h 450"/>
                <a:gd name="T38" fmla="*/ 33 w 1065"/>
                <a:gd name="T39" fmla="*/ 364 h 450"/>
                <a:gd name="T40" fmla="*/ 33 w 1065"/>
                <a:gd name="T41" fmla="*/ 364 h 450"/>
                <a:gd name="T42" fmla="*/ 45 w 1065"/>
                <a:gd name="T43" fmla="*/ 365 h 450"/>
                <a:gd name="T44" fmla="*/ 457 w 1065"/>
                <a:gd name="T45" fmla="*/ 109 h 450"/>
                <a:gd name="T46" fmla="*/ 457 w 1065"/>
                <a:gd name="T47" fmla="*/ 109 h 450"/>
                <a:gd name="T48" fmla="*/ 502 w 1065"/>
                <a:gd name="T49" fmla="*/ 113 h 450"/>
                <a:gd name="T50" fmla="*/ 502 w 1065"/>
                <a:gd name="T51" fmla="*/ 113 h 450"/>
                <a:gd name="T52" fmla="*/ 509 w 1065"/>
                <a:gd name="T53" fmla="*/ 157 h 450"/>
                <a:gd name="T54" fmla="*/ 378 w 1065"/>
                <a:gd name="T55" fmla="*/ 408 h 450"/>
                <a:gd name="T56" fmla="*/ 378 w 1065"/>
                <a:gd name="T57" fmla="*/ 408 h 450"/>
                <a:gd name="T58" fmla="*/ 380 w 1065"/>
                <a:gd name="T59" fmla="*/ 419 h 450"/>
                <a:gd name="T60" fmla="*/ 380 w 1065"/>
                <a:gd name="T61" fmla="*/ 419 h 450"/>
                <a:gd name="T62" fmla="*/ 392 w 1065"/>
                <a:gd name="T63" fmla="*/ 421 h 450"/>
                <a:gd name="T64" fmla="*/ 1049 w 1065"/>
                <a:gd name="T65" fmla="*/ 0 h 450"/>
                <a:gd name="T66" fmla="*/ 1064 w 1065"/>
                <a:gd name="T67" fmla="*/ 23 h 450"/>
                <a:gd name="T68" fmla="*/ 406 w 1065"/>
                <a:gd name="T69" fmla="*/ 443 h 450"/>
                <a:gd name="T70" fmla="*/ 406 w 1065"/>
                <a:gd name="T71" fmla="*/ 443 h 450"/>
                <a:gd name="T72" fmla="*/ 386 w 1065"/>
                <a:gd name="T73" fmla="*/ 44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5" h="450">
                  <a:moveTo>
                    <a:pt x="386" y="449"/>
                  </a:moveTo>
                  <a:lnTo>
                    <a:pt x="386" y="449"/>
                  </a:lnTo>
                  <a:cubicBezTo>
                    <a:pt x="377" y="449"/>
                    <a:pt x="369" y="446"/>
                    <a:pt x="361" y="439"/>
                  </a:cubicBezTo>
                  <a:lnTo>
                    <a:pt x="361" y="439"/>
                  </a:lnTo>
                  <a:cubicBezTo>
                    <a:pt x="349" y="428"/>
                    <a:pt x="345" y="410"/>
                    <a:pt x="353" y="395"/>
                  </a:cubicBezTo>
                  <a:lnTo>
                    <a:pt x="485" y="144"/>
                  </a:lnTo>
                  <a:lnTo>
                    <a:pt x="485" y="144"/>
                  </a:lnTo>
                  <a:cubicBezTo>
                    <a:pt x="489" y="138"/>
                    <a:pt x="484" y="134"/>
                    <a:pt x="483" y="133"/>
                  </a:cubicBezTo>
                  <a:lnTo>
                    <a:pt x="483" y="133"/>
                  </a:lnTo>
                  <a:cubicBezTo>
                    <a:pt x="482" y="131"/>
                    <a:pt x="478" y="128"/>
                    <a:pt x="471" y="131"/>
                  </a:cubicBezTo>
                  <a:lnTo>
                    <a:pt x="60" y="389"/>
                  </a:lnTo>
                  <a:lnTo>
                    <a:pt x="60" y="389"/>
                  </a:lnTo>
                  <a:cubicBezTo>
                    <a:pt x="44" y="398"/>
                    <a:pt x="24" y="396"/>
                    <a:pt x="12" y="381"/>
                  </a:cubicBezTo>
                  <a:lnTo>
                    <a:pt x="12" y="381"/>
                  </a:lnTo>
                  <a:cubicBezTo>
                    <a:pt x="0" y="367"/>
                    <a:pt x="0" y="347"/>
                    <a:pt x="12" y="333"/>
                  </a:cubicBezTo>
                  <a:lnTo>
                    <a:pt x="144" y="182"/>
                  </a:lnTo>
                  <a:lnTo>
                    <a:pt x="164" y="200"/>
                  </a:lnTo>
                  <a:lnTo>
                    <a:pt x="33" y="351"/>
                  </a:lnTo>
                  <a:lnTo>
                    <a:pt x="33" y="351"/>
                  </a:lnTo>
                  <a:cubicBezTo>
                    <a:pt x="27" y="357"/>
                    <a:pt x="32" y="363"/>
                    <a:pt x="33" y="364"/>
                  </a:cubicBezTo>
                  <a:lnTo>
                    <a:pt x="33" y="364"/>
                  </a:lnTo>
                  <a:cubicBezTo>
                    <a:pt x="34" y="365"/>
                    <a:pt x="39" y="370"/>
                    <a:pt x="45" y="365"/>
                  </a:cubicBezTo>
                  <a:lnTo>
                    <a:pt x="457" y="109"/>
                  </a:lnTo>
                  <a:lnTo>
                    <a:pt x="457" y="109"/>
                  </a:lnTo>
                  <a:cubicBezTo>
                    <a:pt x="471" y="99"/>
                    <a:pt x="489" y="101"/>
                    <a:pt x="502" y="113"/>
                  </a:cubicBezTo>
                  <a:lnTo>
                    <a:pt x="502" y="113"/>
                  </a:lnTo>
                  <a:cubicBezTo>
                    <a:pt x="514" y="124"/>
                    <a:pt x="517" y="142"/>
                    <a:pt x="509" y="157"/>
                  </a:cubicBezTo>
                  <a:lnTo>
                    <a:pt x="378" y="408"/>
                  </a:lnTo>
                  <a:lnTo>
                    <a:pt x="378" y="408"/>
                  </a:lnTo>
                  <a:cubicBezTo>
                    <a:pt x="375" y="414"/>
                    <a:pt x="378" y="418"/>
                    <a:pt x="380" y="419"/>
                  </a:cubicBezTo>
                  <a:lnTo>
                    <a:pt x="380" y="419"/>
                  </a:lnTo>
                  <a:cubicBezTo>
                    <a:pt x="381" y="421"/>
                    <a:pt x="386" y="424"/>
                    <a:pt x="392" y="421"/>
                  </a:cubicBezTo>
                  <a:lnTo>
                    <a:pt x="1049" y="0"/>
                  </a:lnTo>
                  <a:lnTo>
                    <a:pt x="1064" y="23"/>
                  </a:lnTo>
                  <a:lnTo>
                    <a:pt x="406" y="443"/>
                  </a:lnTo>
                  <a:lnTo>
                    <a:pt x="406" y="443"/>
                  </a:lnTo>
                  <a:cubicBezTo>
                    <a:pt x="400" y="448"/>
                    <a:pt x="393" y="449"/>
                    <a:pt x="386" y="449"/>
                  </a:cubicBez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8C375B85-7A5D-D140-A795-6779537D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4659" y="10626232"/>
              <a:ext cx="1323823" cy="560291"/>
            </a:xfrm>
            <a:custGeom>
              <a:avLst/>
              <a:gdLst>
                <a:gd name="T0" fmla="*/ 386 w 1064"/>
                <a:gd name="T1" fmla="*/ 449 h 450"/>
                <a:gd name="T2" fmla="*/ 386 w 1064"/>
                <a:gd name="T3" fmla="*/ 449 h 450"/>
                <a:gd name="T4" fmla="*/ 361 w 1064"/>
                <a:gd name="T5" fmla="*/ 439 h 450"/>
                <a:gd name="T6" fmla="*/ 361 w 1064"/>
                <a:gd name="T7" fmla="*/ 439 h 450"/>
                <a:gd name="T8" fmla="*/ 353 w 1064"/>
                <a:gd name="T9" fmla="*/ 395 h 450"/>
                <a:gd name="T10" fmla="*/ 485 w 1064"/>
                <a:gd name="T11" fmla="*/ 144 h 450"/>
                <a:gd name="T12" fmla="*/ 485 w 1064"/>
                <a:gd name="T13" fmla="*/ 144 h 450"/>
                <a:gd name="T14" fmla="*/ 483 w 1064"/>
                <a:gd name="T15" fmla="*/ 132 h 450"/>
                <a:gd name="T16" fmla="*/ 483 w 1064"/>
                <a:gd name="T17" fmla="*/ 132 h 450"/>
                <a:gd name="T18" fmla="*/ 471 w 1064"/>
                <a:gd name="T19" fmla="*/ 131 h 450"/>
                <a:gd name="T20" fmla="*/ 60 w 1064"/>
                <a:gd name="T21" fmla="*/ 388 h 450"/>
                <a:gd name="T22" fmla="*/ 60 w 1064"/>
                <a:gd name="T23" fmla="*/ 388 h 450"/>
                <a:gd name="T24" fmla="*/ 12 w 1064"/>
                <a:gd name="T25" fmla="*/ 381 h 450"/>
                <a:gd name="T26" fmla="*/ 12 w 1064"/>
                <a:gd name="T27" fmla="*/ 381 h 450"/>
                <a:gd name="T28" fmla="*/ 12 w 1064"/>
                <a:gd name="T29" fmla="*/ 333 h 450"/>
                <a:gd name="T30" fmla="*/ 144 w 1064"/>
                <a:gd name="T31" fmla="*/ 182 h 450"/>
                <a:gd name="T32" fmla="*/ 164 w 1064"/>
                <a:gd name="T33" fmla="*/ 200 h 450"/>
                <a:gd name="T34" fmla="*/ 33 w 1064"/>
                <a:gd name="T35" fmla="*/ 351 h 450"/>
                <a:gd name="T36" fmla="*/ 33 w 1064"/>
                <a:gd name="T37" fmla="*/ 351 h 450"/>
                <a:gd name="T38" fmla="*/ 33 w 1064"/>
                <a:gd name="T39" fmla="*/ 363 h 450"/>
                <a:gd name="T40" fmla="*/ 33 w 1064"/>
                <a:gd name="T41" fmla="*/ 363 h 450"/>
                <a:gd name="T42" fmla="*/ 45 w 1064"/>
                <a:gd name="T43" fmla="*/ 365 h 450"/>
                <a:gd name="T44" fmla="*/ 456 w 1064"/>
                <a:gd name="T45" fmla="*/ 109 h 450"/>
                <a:gd name="T46" fmla="*/ 456 w 1064"/>
                <a:gd name="T47" fmla="*/ 109 h 450"/>
                <a:gd name="T48" fmla="*/ 501 w 1064"/>
                <a:gd name="T49" fmla="*/ 113 h 450"/>
                <a:gd name="T50" fmla="*/ 501 w 1064"/>
                <a:gd name="T51" fmla="*/ 113 h 450"/>
                <a:gd name="T52" fmla="*/ 509 w 1064"/>
                <a:gd name="T53" fmla="*/ 157 h 450"/>
                <a:gd name="T54" fmla="*/ 378 w 1064"/>
                <a:gd name="T55" fmla="*/ 408 h 450"/>
                <a:gd name="T56" fmla="*/ 378 w 1064"/>
                <a:gd name="T57" fmla="*/ 408 h 450"/>
                <a:gd name="T58" fmla="*/ 380 w 1064"/>
                <a:gd name="T59" fmla="*/ 419 h 450"/>
                <a:gd name="T60" fmla="*/ 380 w 1064"/>
                <a:gd name="T61" fmla="*/ 419 h 450"/>
                <a:gd name="T62" fmla="*/ 392 w 1064"/>
                <a:gd name="T63" fmla="*/ 420 h 450"/>
                <a:gd name="T64" fmla="*/ 1048 w 1064"/>
                <a:gd name="T65" fmla="*/ 0 h 450"/>
                <a:gd name="T66" fmla="*/ 1063 w 1064"/>
                <a:gd name="T67" fmla="*/ 23 h 450"/>
                <a:gd name="T68" fmla="*/ 406 w 1064"/>
                <a:gd name="T69" fmla="*/ 443 h 450"/>
                <a:gd name="T70" fmla="*/ 406 w 1064"/>
                <a:gd name="T71" fmla="*/ 443 h 450"/>
                <a:gd name="T72" fmla="*/ 386 w 1064"/>
                <a:gd name="T73" fmla="*/ 44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4" h="450">
                  <a:moveTo>
                    <a:pt x="386" y="449"/>
                  </a:moveTo>
                  <a:lnTo>
                    <a:pt x="386" y="449"/>
                  </a:lnTo>
                  <a:cubicBezTo>
                    <a:pt x="377" y="449"/>
                    <a:pt x="369" y="446"/>
                    <a:pt x="361" y="439"/>
                  </a:cubicBezTo>
                  <a:lnTo>
                    <a:pt x="361" y="439"/>
                  </a:lnTo>
                  <a:cubicBezTo>
                    <a:pt x="348" y="428"/>
                    <a:pt x="345" y="410"/>
                    <a:pt x="353" y="395"/>
                  </a:cubicBezTo>
                  <a:lnTo>
                    <a:pt x="485" y="144"/>
                  </a:lnTo>
                  <a:lnTo>
                    <a:pt x="485" y="144"/>
                  </a:lnTo>
                  <a:cubicBezTo>
                    <a:pt x="488" y="138"/>
                    <a:pt x="484" y="134"/>
                    <a:pt x="483" y="132"/>
                  </a:cubicBezTo>
                  <a:lnTo>
                    <a:pt x="483" y="132"/>
                  </a:lnTo>
                  <a:cubicBezTo>
                    <a:pt x="482" y="131"/>
                    <a:pt x="477" y="127"/>
                    <a:pt x="471" y="131"/>
                  </a:cubicBezTo>
                  <a:lnTo>
                    <a:pt x="60" y="388"/>
                  </a:lnTo>
                  <a:lnTo>
                    <a:pt x="60" y="388"/>
                  </a:lnTo>
                  <a:cubicBezTo>
                    <a:pt x="44" y="398"/>
                    <a:pt x="24" y="395"/>
                    <a:pt x="12" y="381"/>
                  </a:cubicBezTo>
                  <a:lnTo>
                    <a:pt x="12" y="381"/>
                  </a:lnTo>
                  <a:cubicBezTo>
                    <a:pt x="0" y="367"/>
                    <a:pt x="0" y="347"/>
                    <a:pt x="12" y="333"/>
                  </a:cubicBezTo>
                  <a:lnTo>
                    <a:pt x="144" y="182"/>
                  </a:lnTo>
                  <a:lnTo>
                    <a:pt x="164" y="200"/>
                  </a:lnTo>
                  <a:lnTo>
                    <a:pt x="33" y="351"/>
                  </a:lnTo>
                  <a:lnTo>
                    <a:pt x="33" y="351"/>
                  </a:lnTo>
                  <a:cubicBezTo>
                    <a:pt x="27" y="357"/>
                    <a:pt x="31" y="362"/>
                    <a:pt x="33" y="363"/>
                  </a:cubicBezTo>
                  <a:lnTo>
                    <a:pt x="33" y="363"/>
                  </a:lnTo>
                  <a:cubicBezTo>
                    <a:pt x="34" y="365"/>
                    <a:pt x="38" y="370"/>
                    <a:pt x="45" y="365"/>
                  </a:cubicBezTo>
                  <a:lnTo>
                    <a:pt x="456" y="109"/>
                  </a:lnTo>
                  <a:lnTo>
                    <a:pt x="456" y="109"/>
                  </a:lnTo>
                  <a:cubicBezTo>
                    <a:pt x="471" y="99"/>
                    <a:pt x="489" y="101"/>
                    <a:pt x="501" y="113"/>
                  </a:cubicBezTo>
                  <a:lnTo>
                    <a:pt x="501" y="113"/>
                  </a:lnTo>
                  <a:cubicBezTo>
                    <a:pt x="514" y="124"/>
                    <a:pt x="517" y="142"/>
                    <a:pt x="509" y="157"/>
                  </a:cubicBezTo>
                  <a:lnTo>
                    <a:pt x="378" y="408"/>
                  </a:lnTo>
                  <a:lnTo>
                    <a:pt x="378" y="408"/>
                  </a:lnTo>
                  <a:cubicBezTo>
                    <a:pt x="374" y="414"/>
                    <a:pt x="378" y="418"/>
                    <a:pt x="380" y="419"/>
                  </a:cubicBezTo>
                  <a:lnTo>
                    <a:pt x="380" y="419"/>
                  </a:lnTo>
                  <a:cubicBezTo>
                    <a:pt x="381" y="420"/>
                    <a:pt x="386" y="424"/>
                    <a:pt x="392" y="420"/>
                  </a:cubicBezTo>
                  <a:lnTo>
                    <a:pt x="1048" y="0"/>
                  </a:lnTo>
                  <a:lnTo>
                    <a:pt x="1063" y="23"/>
                  </a:lnTo>
                  <a:lnTo>
                    <a:pt x="406" y="443"/>
                  </a:lnTo>
                  <a:lnTo>
                    <a:pt x="406" y="443"/>
                  </a:lnTo>
                  <a:cubicBezTo>
                    <a:pt x="400" y="447"/>
                    <a:pt x="393" y="449"/>
                    <a:pt x="386" y="449"/>
                  </a:cubicBez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F3BB4E45-055E-C74A-8301-2187479AC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1472" y="4270778"/>
              <a:ext cx="346060" cy="346060"/>
            </a:xfrm>
            <a:custGeom>
              <a:avLst/>
              <a:gdLst>
                <a:gd name="T0" fmla="*/ 260 w 278"/>
                <a:gd name="T1" fmla="*/ 121 h 277"/>
                <a:gd name="T2" fmla="*/ 156 w 278"/>
                <a:gd name="T3" fmla="*/ 121 h 277"/>
                <a:gd name="T4" fmla="*/ 156 w 278"/>
                <a:gd name="T5" fmla="*/ 17 h 277"/>
                <a:gd name="T6" fmla="*/ 156 w 278"/>
                <a:gd name="T7" fmla="*/ 17 h 277"/>
                <a:gd name="T8" fmla="*/ 139 w 278"/>
                <a:gd name="T9" fmla="*/ 0 h 277"/>
                <a:gd name="T10" fmla="*/ 139 w 278"/>
                <a:gd name="T11" fmla="*/ 0 h 277"/>
                <a:gd name="T12" fmla="*/ 121 w 278"/>
                <a:gd name="T13" fmla="*/ 17 h 277"/>
                <a:gd name="T14" fmla="*/ 121 w 278"/>
                <a:gd name="T15" fmla="*/ 121 h 277"/>
                <a:gd name="T16" fmla="*/ 18 w 278"/>
                <a:gd name="T17" fmla="*/ 121 h 277"/>
                <a:gd name="T18" fmla="*/ 18 w 278"/>
                <a:gd name="T19" fmla="*/ 121 h 277"/>
                <a:gd name="T20" fmla="*/ 0 w 278"/>
                <a:gd name="T21" fmla="*/ 138 h 277"/>
                <a:gd name="T22" fmla="*/ 0 w 278"/>
                <a:gd name="T23" fmla="*/ 138 h 277"/>
                <a:gd name="T24" fmla="*/ 18 w 278"/>
                <a:gd name="T25" fmla="*/ 155 h 277"/>
                <a:gd name="T26" fmla="*/ 121 w 278"/>
                <a:gd name="T27" fmla="*/ 155 h 277"/>
                <a:gd name="T28" fmla="*/ 121 w 278"/>
                <a:gd name="T29" fmla="*/ 259 h 277"/>
                <a:gd name="T30" fmla="*/ 121 w 278"/>
                <a:gd name="T31" fmla="*/ 259 h 277"/>
                <a:gd name="T32" fmla="*/ 139 w 278"/>
                <a:gd name="T33" fmla="*/ 276 h 277"/>
                <a:gd name="T34" fmla="*/ 139 w 278"/>
                <a:gd name="T35" fmla="*/ 276 h 277"/>
                <a:gd name="T36" fmla="*/ 156 w 278"/>
                <a:gd name="T37" fmla="*/ 259 h 277"/>
                <a:gd name="T38" fmla="*/ 156 w 278"/>
                <a:gd name="T39" fmla="*/ 155 h 277"/>
                <a:gd name="T40" fmla="*/ 260 w 278"/>
                <a:gd name="T41" fmla="*/ 155 h 277"/>
                <a:gd name="T42" fmla="*/ 260 w 278"/>
                <a:gd name="T43" fmla="*/ 155 h 277"/>
                <a:gd name="T44" fmla="*/ 277 w 278"/>
                <a:gd name="T45" fmla="*/ 138 h 277"/>
                <a:gd name="T46" fmla="*/ 277 w 278"/>
                <a:gd name="T47" fmla="*/ 138 h 277"/>
                <a:gd name="T48" fmla="*/ 260 w 278"/>
                <a:gd name="T49" fmla="*/ 12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277">
                  <a:moveTo>
                    <a:pt x="260" y="121"/>
                  </a:moveTo>
                  <a:lnTo>
                    <a:pt x="156" y="121"/>
                  </a:lnTo>
                  <a:lnTo>
                    <a:pt x="156" y="17"/>
                  </a:lnTo>
                  <a:lnTo>
                    <a:pt x="156" y="17"/>
                  </a:lnTo>
                  <a:cubicBezTo>
                    <a:pt x="156" y="8"/>
                    <a:pt x="148" y="0"/>
                    <a:pt x="139" y="0"/>
                  </a:cubicBezTo>
                  <a:lnTo>
                    <a:pt x="139" y="0"/>
                  </a:lnTo>
                  <a:cubicBezTo>
                    <a:pt x="129" y="0"/>
                    <a:pt x="121" y="8"/>
                    <a:pt x="121" y="17"/>
                  </a:cubicBezTo>
                  <a:lnTo>
                    <a:pt x="121" y="121"/>
                  </a:lnTo>
                  <a:lnTo>
                    <a:pt x="18" y="121"/>
                  </a:lnTo>
                  <a:lnTo>
                    <a:pt x="18" y="121"/>
                  </a:lnTo>
                  <a:cubicBezTo>
                    <a:pt x="8" y="121"/>
                    <a:pt x="0" y="129"/>
                    <a:pt x="0" y="138"/>
                  </a:cubicBezTo>
                  <a:lnTo>
                    <a:pt x="0" y="138"/>
                  </a:lnTo>
                  <a:cubicBezTo>
                    <a:pt x="0" y="148"/>
                    <a:pt x="8" y="155"/>
                    <a:pt x="18" y="155"/>
                  </a:cubicBezTo>
                  <a:lnTo>
                    <a:pt x="121" y="155"/>
                  </a:lnTo>
                  <a:lnTo>
                    <a:pt x="121" y="259"/>
                  </a:lnTo>
                  <a:lnTo>
                    <a:pt x="121" y="259"/>
                  </a:lnTo>
                  <a:cubicBezTo>
                    <a:pt x="121" y="268"/>
                    <a:pt x="129" y="276"/>
                    <a:pt x="139" y="276"/>
                  </a:cubicBezTo>
                  <a:lnTo>
                    <a:pt x="139" y="276"/>
                  </a:lnTo>
                  <a:cubicBezTo>
                    <a:pt x="148" y="276"/>
                    <a:pt x="156" y="268"/>
                    <a:pt x="156" y="259"/>
                  </a:cubicBezTo>
                  <a:lnTo>
                    <a:pt x="156" y="155"/>
                  </a:lnTo>
                  <a:lnTo>
                    <a:pt x="260" y="155"/>
                  </a:lnTo>
                  <a:lnTo>
                    <a:pt x="260" y="155"/>
                  </a:lnTo>
                  <a:cubicBezTo>
                    <a:pt x="269" y="155"/>
                    <a:pt x="277" y="148"/>
                    <a:pt x="277" y="138"/>
                  </a:cubicBezTo>
                  <a:lnTo>
                    <a:pt x="277" y="138"/>
                  </a:lnTo>
                  <a:cubicBezTo>
                    <a:pt x="277" y="129"/>
                    <a:pt x="269" y="121"/>
                    <a:pt x="260" y="121"/>
                  </a:cubicBez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4D9EA164-6195-3F43-86FF-177312346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784" y="10230732"/>
              <a:ext cx="346060" cy="346064"/>
            </a:xfrm>
            <a:custGeom>
              <a:avLst/>
              <a:gdLst>
                <a:gd name="T0" fmla="*/ 259 w 277"/>
                <a:gd name="T1" fmla="*/ 121 h 277"/>
                <a:gd name="T2" fmla="*/ 155 w 277"/>
                <a:gd name="T3" fmla="*/ 121 h 277"/>
                <a:gd name="T4" fmla="*/ 155 w 277"/>
                <a:gd name="T5" fmla="*/ 17 h 277"/>
                <a:gd name="T6" fmla="*/ 155 w 277"/>
                <a:gd name="T7" fmla="*/ 17 h 277"/>
                <a:gd name="T8" fmla="*/ 138 w 277"/>
                <a:gd name="T9" fmla="*/ 0 h 277"/>
                <a:gd name="T10" fmla="*/ 138 w 277"/>
                <a:gd name="T11" fmla="*/ 0 h 277"/>
                <a:gd name="T12" fmla="*/ 121 w 277"/>
                <a:gd name="T13" fmla="*/ 17 h 277"/>
                <a:gd name="T14" fmla="*/ 121 w 277"/>
                <a:gd name="T15" fmla="*/ 121 h 277"/>
                <a:gd name="T16" fmla="*/ 17 w 277"/>
                <a:gd name="T17" fmla="*/ 121 h 277"/>
                <a:gd name="T18" fmla="*/ 17 w 277"/>
                <a:gd name="T19" fmla="*/ 121 h 277"/>
                <a:gd name="T20" fmla="*/ 0 w 277"/>
                <a:gd name="T21" fmla="*/ 138 h 277"/>
                <a:gd name="T22" fmla="*/ 0 w 277"/>
                <a:gd name="T23" fmla="*/ 138 h 277"/>
                <a:gd name="T24" fmla="*/ 17 w 277"/>
                <a:gd name="T25" fmla="*/ 155 h 277"/>
                <a:gd name="T26" fmla="*/ 121 w 277"/>
                <a:gd name="T27" fmla="*/ 155 h 277"/>
                <a:gd name="T28" fmla="*/ 121 w 277"/>
                <a:gd name="T29" fmla="*/ 259 h 277"/>
                <a:gd name="T30" fmla="*/ 121 w 277"/>
                <a:gd name="T31" fmla="*/ 259 h 277"/>
                <a:gd name="T32" fmla="*/ 138 w 277"/>
                <a:gd name="T33" fmla="*/ 276 h 277"/>
                <a:gd name="T34" fmla="*/ 138 w 277"/>
                <a:gd name="T35" fmla="*/ 276 h 277"/>
                <a:gd name="T36" fmla="*/ 155 w 277"/>
                <a:gd name="T37" fmla="*/ 259 h 277"/>
                <a:gd name="T38" fmla="*/ 155 w 277"/>
                <a:gd name="T39" fmla="*/ 155 h 277"/>
                <a:gd name="T40" fmla="*/ 259 w 277"/>
                <a:gd name="T41" fmla="*/ 155 h 277"/>
                <a:gd name="T42" fmla="*/ 259 w 277"/>
                <a:gd name="T43" fmla="*/ 155 h 277"/>
                <a:gd name="T44" fmla="*/ 276 w 277"/>
                <a:gd name="T45" fmla="*/ 138 h 277"/>
                <a:gd name="T46" fmla="*/ 276 w 277"/>
                <a:gd name="T47" fmla="*/ 138 h 277"/>
                <a:gd name="T48" fmla="*/ 259 w 277"/>
                <a:gd name="T49" fmla="*/ 12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277">
                  <a:moveTo>
                    <a:pt x="259" y="121"/>
                  </a:moveTo>
                  <a:lnTo>
                    <a:pt x="155" y="121"/>
                  </a:lnTo>
                  <a:lnTo>
                    <a:pt x="155" y="17"/>
                  </a:lnTo>
                  <a:lnTo>
                    <a:pt x="155" y="17"/>
                  </a:lnTo>
                  <a:cubicBezTo>
                    <a:pt x="155" y="7"/>
                    <a:pt x="147" y="0"/>
                    <a:pt x="138" y="0"/>
                  </a:cubicBezTo>
                  <a:lnTo>
                    <a:pt x="138" y="0"/>
                  </a:lnTo>
                  <a:cubicBezTo>
                    <a:pt x="128" y="0"/>
                    <a:pt x="121" y="7"/>
                    <a:pt x="121" y="17"/>
                  </a:cubicBezTo>
                  <a:lnTo>
                    <a:pt x="121" y="121"/>
                  </a:lnTo>
                  <a:lnTo>
                    <a:pt x="17" y="121"/>
                  </a:lnTo>
                  <a:lnTo>
                    <a:pt x="17" y="121"/>
                  </a:lnTo>
                  <a:cubicBezTo>
                    <a:pt x="8" y="121"/>
                    <a:pt x="0" y="128"/>
                    <a:pt x="0" y="138"/>
                  </a:cubicBezTo>
                  <a:lnTo>
                    <a:pt x="0" y="138"/>
                  </a:lnTo>
                  <a:cubicBezTo>
                    <a:pt x="0" y="147"/>
                    <a:pt x="8" y="155"/>
                    <a:pt x="17" y="155"/>
                  </a:cubicBezTo>
                  <a:lnTo>
                    <a:pt x="121" y="155"/>
                  </a:lnTo>
                  <a:lnTo>
                    <a:pt x="121" y="259"/>
                  </a:lnTo>
                  <a:lnTo>
                    <a:pt x="121" y="259"/>
                  </a:lnTo>
                  <a:cubicBezTo>
                    <a:pt x="121" y="268"/>
                    <a:pt x="128" y="276"/>
                    <a:pt x="138" y="276"/>
                  </a:cubicBezTo>
                  <a:lnTo>
                    <a:pt x="138" y="276"/>
                  </a:lnTo>
                  <a:cubicBezTo>
                    <a:pt x="147" y="276"/>
                    <a:pt x="155" y="268"/>
                    <a:pt x="155" y="259"/>
                  </a:cubicBezTo>
                  <a:lnTo>
                    <a:pt x="155" y="155"/>
                  </a:lnTo>
                  <a:lnTo>
                    <a:pt x="259" y="155"/>
                  </a:lnTo>
                  <a:lnTo>
                    <a:pt x="259" y="155"/>
                  </a:lnTo>
                  <a:cubicBezTo>
                    <a:pt x="268" y="155"/>
                    <a:pt x="276" y="147"/>
                    <a:pt x="276" y="138"/>
                  </a:cubicBezTo>
                  <a:lnTo>
                    <a:pt x="276" y="138"/>
                  </a:lnTo>
                  <a:cubicBezTo>
                    <a:pt x="276" y="128"/>
                    <a:pt x="268" y="121"/>
                    <a:pt x="259" y="121"/>
                  </a:cubicBez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21B680C8-0FC6-D549-A971-94FB2F53F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7185" y="8873951"/>
              <a:ext cx="346060" cy="346060"/>
            </a:xfrm>
            <a:custGeom>
              <a:avLst/>
              <a:gdLst>
                <a:gd name="T0" fmla="*/ 258 w 276"/>
                <a:gd name="T1" fmla="*/ 121 h 277"/>
                <a:gd name="T2" fmla="*/ 154 w 276"/>
                <a:gd name="T3" fmla="*/ 121 h 277"/>
                <a:gd name="T4" fmla="*/ 154 w 276"/>
                <a:gd name="T5" fmla="*/ 17 h 277"/>
                <a:gd name="T6" fmla="*/ 154 w 276"/>
                <a:gd name="T7" fmla="*/ 17 h 277"/>
                <a:gd name="T8" fmla="*/ 137 w 276"/>
                <a:gd name="T9" fmla="*/ 0 h 277"/>
                <a:gd name="T10" fmla="*/ 137 w 276"/>
                <a:gd name="T11" fmla="*/ 0 h 277"/>
                <a:gd name="T12" fmla="*/ 120 w 276"/>
                <a:gd name="T13" fmla="*/ 17 h 277"/>
                <a:gd name="T14" fmla="*/ 120 w 276"/>
                <a:gd name="T15" fmla="*/ 121 h 277"/>
                <a:gd name="T16" fmla="*/ 16 w 276"/>
                <a:gd name="T17" fmla="*/ 121 h 277"/>
                <a:gd name="T18" fmla="*/ 16 w 276"/>
                <a:gd name="T19" fmla="*/ 121 h 277"/>
                <a:gd name="T20" fmla="*/ 0 w 276"/>
                <a:gd name="T21" fmla="*/ 138 h 277"/>
                <a:gd name="T22" fmla="*/ 0 w 276"/>
                <a:gd name="T23" fmla="*/ 138 h 277"/>
                <a:gd name="T24" fmla="*/ 16 w 276"/>
                <a:gd name="T25" fmla="*/ 155 h 277"/>
                <a:gd name="T26" fmla="*/ 120 w 276"/>
                <a:gd name="T27" fmla="*/ 155 h 277"/>
                <a:gd name="T28" fmla="*/ 120 w 276"/>
                <a:gd name="T29" fmla="*/ 259 h 277"/>
                <a:gd name="T30" fmla="*/ 120 w 276"/>
                <a:gd name="T31" fmla="*/ 259 h 277"/>
                <a:gd name="T32" fmla="*/ 137 w 276"/>
                <a:gd name="T33" fmla="*/ 276 h 277"/>
                <a:gd name="T34" fmla="*/ 137 w 276"/>
                <a:gd name="T35" fmla="*/ 276 h 277"/>
                <a:gd name="T36" fmla="*/ 154 w 276"/>
                <a:gd name="T37" fmla="*/ 259 h 277"/>
                <a:gd name="T38" fmla="*/ 154 w 276"/>
                <a:gd name="T39" fmla="*/ 155 h 277"/>
                <a:gd name="T40" fmla="*/ 258 w 276"/>
                <a:gd name="T41" fmla="*/ 155 h 277"/>
                <a:gd name="T42" fmla="*/ 258 w 276"/>
                <a:gd name="T43" fmla="*/ 155 h 277"/>
                <a:gd name="T44" fmla="*/ 275 w 276"/>
                <a:gd name="T45" fmla="*/ 138 h 277"/>
                <a:gd name="T46" fmla="*/ 275 w 276"/>
                <a:gd name="T47" fmla="*/ 138 h 277"/>
                <a:gd name="T48" fmla="*/ 258 w 276"/>
                <a:gd name="T49" fmla="*/ 12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77">
                  <a:moveTo>
                    <a:pt x="258" y="121"/>
                  </a:moveTo>
                  <a:lnTo>
                    <a:pt x="154" y="121"/>
                  </a:lnTo>
                  <a:lnTo>
                    <a:pt x="154" y="17"/>
                  </a:lnTo>
                  <a:lnTo>
                    <a:pt x="154" y="17"/>
                  </a:lnTo>
                  <a:cubicBezTo>
                    <a:pt x="154" y="8"/>
                    <a:pt x="147" y="0"/>
                    <a:pt x="137" y="0"/>
                  </a:cubicBezTo>
                  <a:lnTo>
                    <a:pt x="137" y="0"/>
                  </a:lnTo>
                  <a:cubicBezTo>
                    <a:pt x="128" y="0"/>
                    <a:pt x="120" y="8"/>
                    <a:pt x="120" y="17"/>
                  </a:cubicBezTo>
                  <a:lnTo>
                    <a:pt x="120" y="121"/>
                  </a:lnTo>
                  <a:lnTo>
                    <a:pt x="16" y="121"/>
                  </a:lnTo>
                  <a:lnTo>
                    <a:pt x="16" y="121"/>
                  </a:lnTo>
                  <a:cubicBezTo>
                    <a:pt x="7" y="121"/>
                    <a:pt x="0" y="129"/>
                    <a:pt x="0" y="138"/>
                  </a:cubicBezTo>
                  <a:lnTo>
                    <a:pt x="0" y="138"/>
                  </a:lnTo>
                  <a:cubicBezTo>
                    <a:pt x="0" y="147"/>
                    <a:pt x="7" y="155"/>
                    <a:pt x="16" y="155"/>
                  </a:cubicBezTo>
                  <a:lnTo>
                    <a:pt x="120" y="155"/>
                  </a:lnTo>
                  <a:lnTo>
                    <a:pt x="120" y="259"/>
                  </a:lnTo>
                  <a:lnTo>
                    <a:pt x="120" y="259"/>
                  </a:lnTo>
                  <a:cubicBezTo>
                    <a:pt x="120" y="268"/>
                    <a:pt x="128" y="276"/>
                    <a:pt x="137" y="276"/>
                  </a:cubicBezTo>
                  <a:lnTo>
                    <a:pt x="137" y="276"/>
                  </a:lnTo>
                  <a:cubicBezTo>
                    <a:pt x="147" y="276"/>
                    <a:pt x="154" y="268"/>
                    <a:pt x="154" y="259"/>
                  </a:cubicBezTo>
                  <a:lnTo>
                    <a:pt x="154" y="155"/>
                  </a:lnTo>
                  <a:lnTo>
                    <a:pt x="258" y="155"/>
                  </a:lnTo>
                  <a:lnTo>
                    <a:pt x="258" y="155"/>
                  </a:lnTo>
                  <a:cubicBezTo>
                    <a:pt x="267" y="155"/>
                    <a:pt x="275" y="147"/>
                    <a:pt x="275" y="138"/>
                  </a:cubicBezTo>
                  <a:lnTo>
                    <a:pt x="275" y="138"/>
                  </a:lnTo>
                  <a:cubicBezTo>
                    <a:pt x="275" y="129"/>
                    <a:pt x="267" y="121"/>
                    <a:pt x="258" y="121"/>
                  </a:cubicBez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922B14BD-4879-144D-BBD1-5B4CC03A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8917" y="6484475"/>
              <a:ext cx="346060" cy="346064"/>
            </a:xfrm>
            <a:custGeom>
              <a:avLst/>
              <a:gdLst>
                <a:gd name="T0" fmla="*/ 260 w 278"/>
                <a:gd name="T1" fmla="*/ 121 h 277"/>
                <a:gd name="T2" fmla="*/ 156 w 278"/>
                <a:gd name="T3" fmla="*/ 121 h 277"/>
                <a:gd name="T4" fmla="*/ 156 w 278"/>
                <a:gd name="T5" fmla="*/ 17 h 277"/>
                <a:gd name="T6" fmla="*/ 156 w 278"/>
                <a:gd name="T7" fmla="*/ 17 h 277"/>
                <a:gd name="T8" fmla="*/ 139 w 278"/>
                <a:gd name="T9" fmla="*/ 0 h 277"/>
                <a:gd name="T10" fmla="*/ 139 w 278"/>
                <a:gd name="T11" fmla="*/ 0 h 277"/>
                <a:gd name="T12" fmla="*/ 122 w 278"/>
                <a:gd name="T13" fmla="*/ 17 h 277"/>
                <a:gd name="T14" fmla="*/ 122 w 278"/>
                <a:gd name="T15" fmla="*/ 121 h 277"/>
                <a:gd name="T16" fmla="*/ 18 w 278"/>
                <a:gd name="T17" fmla="*/ 121 h 277"/>
                <a:gd name="T18" fmla="*/ 18 w 278"/>
                <a:gd name="T19" fmla="*/ 121 h 277"/>
                <a:gd name="T20" fmla="*/ 0 w 278"/>
                <a:gd name="T21" fmla="*/ 138 h 277"/>
                <a:gd name="T22" fmla="*/ 0 w 278"/>
                <a:gd name="T23" fmla="*/ 138 h 277"/>
                <a:gd name="T24" fmla="*/ 18 w 278"/>
                <a:gd name="T25" fmla="*/ 155 h 277"/>
                <a:gd name="T26" fmla="*/ 122 w 278"/>
                <a:gd name="T27" fmla="*/ 155 h 277"/>
                <a:gd name="T28" fmla="*/ 122 w 278"/>
                <a:gd name="T29" fmla="*/ 259 h 277"/>
                <a:gd name="T30" fmla="*/ 122 w 278"/>
                <a:gd name="T31" fmla="*/ 259 h 277"/>
                <a:gd name="T32" fmla="*/ 139 w 278"/>
                <a:gd name="T33" fmla="*/ 276 h 277"/>
                <a:gd name="T34" fmla="*/ 139 w 278"/>
                <a:gd name="T35" fmla="*/ 276 h 277"/>
                <a:gd name="T36" fmla="*/ 156 w 278"/>
                <a:gd name="T37" fmla="*/ 259 h 277"/>
                <a:gd name="T38" fmla="*/ 156 w 278"/>
                <a:gd name="T39" fmla="*/ 155 h 277"/>
                <a:gd name="T40" fmla="*/ 260 w 278"/>
                <a:gd name="T41" fmla="*/ 155 h 277"/>
                <a:gd name="T42" fmla="*/ 260 w 278"/>
                <a:gd name="T43" fmla="*/ 155 h 277"/>
                <a:gd name="T44" fmla="*/ 277 w 278"/>
                <a:gd name="T45" fmla="*/ 138 h 277"/>
                <a:gd name="T46" fmla="*/ 277 w 278"/>
                <a:gd name="T47" fmla="*/ 138 h 277"/>
                <a:gd name="T48" fmla="*/ 260 w 278"/>
                <a:gd name="T49" fmla="*/ 12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277">
                  <a:moveTo>
                    <a:pt x="260" y="121"/>
                  </a:moveTo>
                  <a:lnTo>
                    <a:pt x="156" y="121"/>
                  </a:lnTo>
                  <a:lnTo>
                    <a:pt x="156" y="17"/>
                  </a:lnTo>
                  <a:lnTo>
                    <a:pt x="156" y="17"/>
                  </a:lnTo>
                  <a:cubicBezTo>
                    <a:pt x="156" y="7"/>
                    <a:pt x="149" y="0"/>
                    <a:pt x="139" y="0"/>
                  </a:cubicBezTo>
                  <a:lnTo>
                    <a:pt x="139" y="0"/>
                  </a:lnTo>
                  <a:cubicBezTo>
                    <a:pt x="130" y="0"/>
                    <a:pt x="122" y="7"/>
                    <a:pt x="122" y="17"/>
                  </a:cubicBezTo>
                  <a:lnTo>
                    <a:pt x="122" y="121"/>
                  </a:lnTo>
                  <a:lnTo>
                    <a:pt x="18" y="121"/>
                  </a:lnTo>
                  <a:lnTo>
                    <a:pt x="18" y="121"/>
                  </a:lnTo>
                  <a:cubicBezTo>
                    <a:pt x="9" y="121"/>
                    <a:pt x="0" y="129"/>
                    <a:pt x="0" y="138"/>
                  </a:cubicBezTo>
                  <a:lnTo>
                    <a:pt x="0" y="138"/>
                  </a:lnTo>
                  <a:cubicBezTo>
                    <a:pt x="0" y="147"/>
                    <a:pt x="9" y="155"/>
                    <a:pt x="18" y="155"/>
                  </a:cubicBezTo>
                  <a:lnTo>
                    <a:pt x="122" y="155"/>
                  </a:lnTo>
                  <a:lnTo>
                    <a:pt x="122" y="259"/>
                  </a:lnTo>
                  <a:lnTo>
                    <a:pt x="122" y="259"/>
                  </a:lnTo>
                  <a:cubicBezTo>
                    <a:pt x="122" y="268"/>
                    <a:pt x="130" y="276"/>
                    <a:pt x="139" y="276"/>
                  </a:cubicBezTo>
                  <a:lnTo>
                    <a:pt x="139" y="276"/>
                  </a:lnTo>
                  <a:cubicBezTo>
                    <a:pt x="149" y="276"/>
                    <a:pt x="156" y="268"/>
                    <a:pt x="156" y="259"/>
                  </a:cubicBezTo>
                  <a:lnTo>
                    <a:pt x="156" y="155"/>
                  </a:lnTo>
                  <a:lnTo>
                    <a:pt x="260" y="155"/>
                  </a:lnTo>
                  <a:lnTo>
                    <a:pt x="260" y="155"/>
                  </a:lnTo>
                  <a:cubicBezTo>
                    <a:pt x="269" y="155"/>
                    <a:pt x="277" y="147"/>
                    <a:pt x="277" y="138"/>
                  </a:cubicBezTo>
                  <a:lnTo>
                    <a:pt x="277" y="138"/>
                  </a:lnTo>
                  <a:cubicBezTo>
                    <a:pt x="277" y="129"/>
                    <a:pt x="269" y="121"/>
                    <a:pt x="260" y="121"/>
                  </a:cubicBez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4F7185A9-9EDF-F44F-AE66-EC1F91D0E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496" y="7813792"/>
              <a:ext cx="7064058" cy="3663864"/>
            </a:xfrm>
            <a:custGeom>
              <a:avLst/>
              <a:gdLst>
                <a:gd name="T0" fmla="*/ 266 w 5673"/>
                <a:gd name="T1" fmla="*/ 1590 h 2943"/>
                <a:gd name="T2" fmla="*/ 0 w 5673"/>
                <a:gd name="T3" fmla="*/ 2942 h 2943"/>
                <a:gd name="T4" fmla="*/ 5093 w 5673"/>
                <a:gd name="T5" fmla="*/ 2942 h 2943"/>
                <a:gd name="T6" fmla="*/ 5672 w 5673"/>
                <a:gd name="T7" fmla="*/ 0 h 2943"/>
                <a:gd name="T8" fmla="*/ 266 w 5673"/>
                <a:gd name="T9" fmla="*/ 1590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3" h="2943">
                  <a:moveTo>
                    <a:pt x="266" y="1590"/>
                  </a:moveTo>
                  <a:lnTo>
                    <a:pt x="0" y="2942"/>
                  </a:lnTo>
                  <a:lnTo>
                    <a:pt x="5093" y="2942"/>
                  </a:lnTo>
                  <a:lnTo>
                    <a:pt x="5672" y="0"/>
                  </a:lnTo>
                  <a:lnTo>
                    <a:pt x="266" y="1590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826985BC-10F8-2048-85D2-08B017775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2539" y="4342187"/>
              <a:ext cx="796494" cy="1378757"/>
            </a:xfrm>
            <a:custGeom>
              <a:avLst/>
              <a:gdLst>
                <a:gd name="T0" fmla="*/ 379 w 641"/>
                <a:gd name="T1" fmla="*/ 524 h 1106"/>
                <a:gd name="T2" fmla="*/ 379 w 641"/>
                <a:gd name="T3" fmla="*/ 0 h 1106"/>
                <a:gd name="T4" fmla="*/ 261 w 641"/>
                <a:gd name="T5" fmla="*/ 0 h 1106"/>
                <a:gd name="T6" fmla="*/ 261 w 641"/>
                <a:gd name="T7" fmla="*/ 524 h 1106"/>
                <a:gd name="T8" fmla="*/ 261 w 641"/>
                <a:gd name="T9" fmla="*/ 524 h 1106"/>
                <a:gd name="T10" fmla="*/ 0 w 641"/>
                <a:gd name="T11" fmla="*/ 812 h 1106"/>
                <a:gd name="T12" fmla="*/ 0 w 641"/>
                <a:gd name="T13" fmla="*/ 816 h 1106"/>
                <a:gd name="T14" fmla="*/ 0 w 641"/>
                <a:gd name="T15" fmla="*/ 816 h 1106"/>
                <a:gd name="T16" fmla="*/ 289 w 641"/>
                <a:gd name="T17" fmla="*/ 1105 h 1106"/>
                <a:gd name="T18" fmla="*/ 351 w 641"/>
                <a:gd name="T19" fmla="*/ 1105 h 1106"/>
                <a:gd name="T20" fmla="*/ 351 w 641"/>
                <a:gd name="T21" fmla="*/ 1105 h 1106"/>
                <a:gd name="T22" fmla="*/ 640 w 641"/>
                <a:gd name="T23" fmla="*/ 816 h 1106"/>
                <a:gd name="T24" fmla="*/ 640 w 641"/>
                <a:gd name="T25" fmla="*/ 812 h 1106"/>
                <a:gd name="T26" fmla="*/ 640 w 641"/>
                <a:gd name="T27" fmla="*/ 812 h 1106"/>
                <a:gd name="T28" fmla="*/ 379 w 641"/>
                <a:gd name="T29" fmla="*/ 524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1" h="1106">
                  <a:moveTo>
                    <a:pt x="379" y="524"/>
                  </a:moveTo>
                  <a:lnTo>
                    <a:pt x="379" y="0"/>
                  </a:lnTo>
                  <a:lnTo>
                    <a:pt x="261" y="0"/>
                  </a:lnTo>
                  <a:lnTo>
                    <a:pt x="261" y="524"/>
                  </a:lnTo>
                  <a:lnTo>
                    <a:pt x="261" y="524"/>
                  </a:lnTo>
                  <a:cubicBezTo>
                    <a:pt x="114" y="539"/>
                    <a:pt x="0" y="662"/>
                    <a:pt x="0" y="812"/>
                  </a:cubicBezTo>
                  <a:lnTo>
                    <a:pt x="0" y="816"/>
                  </a:lnTo>
                  <a:lnTo>
                    <a:pt x="0" y="816"/>
                  </a:lnTo>
                  <a:cubicBezTo>
                    <a:pt x="0" y="975"/>
                    <a:pt x="130" y="1105"/>
                    <a:pt x="289" y="1105"/>
                  </a:cubicBezTo>
                  <a:lnTo>
                    <a:pt x="351" y="1105"/>
                  </a:lnTo>
                  <a:lnTo>
                    <a:pt x="351" y="1105"/>
                  </a:lnTo>
                  <a:cubicBezTo>
                    <a:pt x="511" y="1105"/>
                    <a:pt x="640" y="975"/>
                    <a:pt x="640" y="816"/>
                  </a:cubicBezTo>
                  <a:lnTo>
                    <a:pt x="640" y="812"/>
                  </a:lnTo>
                  <a:lnTo>
                    <a:pt x="640" y="812"/>
                  </a:lnTo>
                  <a:cubicBezTo>
                    <a:pt x="640" y="662"/>
                    <a:pt x="526" y="539"/>
                    <a:pt x="379" y="524"/>
                  </a:cubicBez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ACE159D-F0B2-844A-9335-090CF13AC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0853" y="4155424"/>
              <a:ext cx="504110" cy="190965"/>
            </a:xfrm>
            <a:custGeom>
              <a:avLst/>
              <a:gdLst>
                <a:gd name="connsiteX0" fmla="*/ 0 w 504110"/>
                <a:gd name="connsiteY0" fmla="*/ 126340 h 190965"/>
                <a:gd name="connsiteX1" fmla="*/ 504110 w 504110"/>
                <a:gd name="connsiteY1" fmla="*/ 126340 h 190965"/>
                <a:gd name="connsiteX2" fmla="*/ 504110 w 504110"/>
                <a:gd name="connsiteY2" fmla="*/ 190965 h 190965"/>
                <a:gd name="connsiteX3" fmla="*/ 0 w 504110"/>
                <a:gd name="connsiteY3" fmla="*/ 190965 h 190965"/>
                <a:gd name="connsiteX4" fmla="*/ 248054 w 504110"/>
                <a:gd name="connsiteY4" fmla="*/ 0 h 190965"/>
                <a:gd name="connsiteX5" fmla="*/ 250559 w 504110"/>
                <a:gd name="connsiteY5" fmla="*/ 0 h 190965"/>
                <a:gd name="connsiteX6" fmla="*/ 284386 w 504110"/>
                <a:gd name="connsiteY6" fmla="*/ 33774 h 190965"/>
                <a:gd name="connsiteX7" fmla="*/ 284386 w 504110"/>
                <a:gd name="connsiteY7" fmla="*/ 125091 h 190965"/>
                <a:gd name="connsiteX8" fmla="*/ 214227 w 504110"/>
                <a:gd name="connsiteY8" fmla="*/ 125091 h 190965"/>
                <a:gd name="connsiteX9" fmla="*/ 214227 w 504110"/>
                <a:gd name="connsiteY9" fmla="*/ 33774 h 190965"/>
                <a:gd name="connsiteX10" fmla="*/ 248054 w 504110"/>
                <a:gd name="connsiteY10" fmla="*/ 0 h 19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110" h="190965">
                  <a:moveTo>
                    <a:pt x="0" y="126340"/>
                  </a:moveTo>
                  <a:lnTo>
                    <a:pt x="504110" y="126340"/>
                  </a:lnTo>
                  <a:lnTo>
                    <a:pt x="504110" y="190965"/>
                  </a:lnTo>
                  <a:lnTo>
                    <a:pt x="0" y="190965"/>
                  </a:lnTo>
                  <a:close/>
                  <a:moveTo>
                    <a:pt x="248054" y="0"/>
                  </a:moveTo>
                  <a:lnTo>
                    <a:pt x="250559" y="0"/>
                  </a:lnTo>
                  <a:cubicBezTo>
                    <a:pt x="270605" y="0"/>
                    <a:pt x="284386" y="15011"/>
                    <a:pt x="284386" y="33774"/>
                  </a:cubicBezTo>
                  <a:lnTo>
                    <a:pt x="284386" y="125091"/>
                  </a:lnTo>
                  <a:lnTo>
                    <a:pt x="214227" y="125091"/>
                  </a:lnTo>
                  <a:lnTo>
                    <a:pt x="214227" y="33774"/>
                  </a:lnTo>
                  <a:cubicBezTo>
                    <a:pt x="214227" y="15011"/>
                    <a:pt x="229261" y="0"/>
                    <a:pt x="2480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4" name="Freeform 83">
              <a:extLst>
                <a:ext uri="{FF2B5EF4-FFF2-40B4-BE49-F238E27FC236}">
                  <a16:creationId xmlns:a16="http://schemas.microsoft.com/office/drawing/2014/main" id="{C18924D5-1393-7543-AE60-D507BBF5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6631" y="4342187"/>
              <a:ext cx="148310" cy="131833"/>
            </a:xfrm>
            <a:custGeom>
              <a:avLst/>
              <a:gdLst>
                <a:gd name="T0" fmla="*/ 118 w 119"/>
                <a:gd name="T1" fmla="*/ 57 h 108"/>
                <a:gd name="T2" fmla="*/ 0 w 119"/>
                <a:gd name="T3" fmla="*/ 107 h 108"/>
                <a:gd name="T4" fmla="*/ 0 w 119"/>
                <a:gd name="T5" fmla="*/ 0 h 108"/>
                <a:gd name="T6" fmla="*/ 118 w 119"/>
                <a:gd name="T7" fmla="*/ 0 h 108"/>
                <a:gd name="T8" fmla="*/ 118 w 119"/>
                <a:gd name="T9" fmla="*/ 5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8">
                  <a:moveTo>
                    <a:pt x="118" y="5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57"/>
                  </a:lnTo>
                </a:path>
              </a:pathLst>
            </a:custGeom>
            <a:solidFill>
              <a:srgbClr val="7164C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id="{72E04A5D-D6BB-D34A-A7DE-F198831A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7894" y="5210087"/>
              <a:ext cx="565782" cy="422966"/>
            </a:xfrm>
            <a:custGeom>
              <a:avLst/>
              <a:gdLst>
                <a:gd name="T0" fmla="*/ 433 w 454"/>
                <a:gd name="T1" fmla="*/ 16 h 338"/>
                <a:gd name="T2" fmla="*/ 433 w 454"/>
                <a:gd name="T3" fmla="*/ 16 h 338"/>
                <a:gd name="T4" fmla="*/ 198 w 454"/>
                <a:gd name="T5" fmla="*/ 90 h 338"/>
                <a:gd name="T6" fmla="*/ 198 w 454"/>
                <a:gd name="T7" fmla="*/ 90 h 338"/>
                <a:gd name="T8" fmla="*/ 24 w 454"/>
                <a:gd name="T9" fmla="*/ 8 h 338"/>
                <a:gd name="T10" fmla="*/ 24 w 454"/>
                <a:gd name="T11" fmla="*/ 8 h 338"/>
                <a:gd name="T12" fmla="*/ 0 w 454"/>
                <a:gd name="T13" fmla="*/ 111 h 338"/>
                <a:gd name="T14" fmla="*/ 0 w 454"/>
                <a:gd name="T15" fmla="*/ 111 h 338"/>
                <a:gd name="T16" fmla="*/ 226 w 454"/>
                <a:gd name="T17" fmla="*/ 337 h 338"/>
                <a:gd name="T18" fmla="*/ 226 w 454"/>
                <a:gd name="T19" fmla="*/ 337 h 338"/>
                <a:gd name="T20" fmla="*/ 453 w 454"/>
                <a:gd name="T21" fmla="*/ 111 h 338"/>
                <a:gd name="T22" fmla="*/ 453 w 454"/>
                <a:gd name="T23" fmla="*/ 111 h 338"/>
                <a:gd name="T24" fmla="*/ 433 w 454"/>
                <a:gd name="T25" fmla="*/ 1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338">
                  <a:moveTo>
                    <a:pt x="433" y="16"/>
                  </a:moveTo>
                  <a:lnTo>
                    <a:pt x="433" y="16"/>
                  </a:lnTo>
                  <a:cubicBezTo>
                    <a:pt x="426" y="128"/>
                    <a:pt x="223" y="216"/>
                    <a:pt x="198" y="90"/>
                  </a:cubicBezTo>
                  <a:lnTo>
                    <a:pt x="198" y="90"/>
                  </a:lnTo>
                  <a:cubicBezTo>
                    <a:pt x="181" y="6"/>
                    <a:pt x="91" y="0"/>
                    <a:pt x="24" y="8"/>
                  </a:cubicBezTo>
                  <a:lnTo>
                    <a:pt x="24" y="8"/>
                  </a:lnTo>
                  <a:cubicBezTo>
                    <a:pt x="8" y="39"/>
                    <a:pt x="0" y="74"/>
                    <a:pt x="0" y="111"/>
                  </a:cubicBezTo>
                  <a:lnTo>
                    <a:pt x="0" y="111"/>
                  </a:lnTo>
                  <a:cubicBezTo>
                    <a:pt x="0" y="236"/>
                    <a:pt x="101" y="337"/>
                    <a:pt x="226" y="337"/>
                  </a:cubicBezTo>
                  <a:lnTo>
                    <a:pt x="226" y="337"/>
                  </a:lnTo>
                  <a:cubicBezTo>
                    <a:pt x="351" y="337"/>
                    <a:pt x="453" y="236"/>
                    <a:pt x="453" y="111"/>
                  </a:cubicBezTo>
                  <a:lnTo>
                    <a:pt x="453" y="111"/>
                  </a:lnTo>
                  <a:cubicBezTo>
                    <a:pt x="453" y="77"/>
                    <a:pt x="445" y="45"/>
                    <a:pt x="433" y="16"/>
                  </a:cubicBez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5B1E76B-B578-3946-BEFC-AF13B59F3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4233" y="5160651"/>
              <a:ext cx="355772" cy="388767"/>
            </a:xfrm>
            <a:custGeom>
              <a:avLst/>
              <a:gdLst>
                <a:gd name="connsiteX0" fmla="*/ 247188 w 355772"/>
                <a:gd name="connsiteY0" fmla="*/ 115355 h 388767"/>
                <a:gd name="connsiteX1" fmla="*/ 355772 w 355772"/>
                <a:gd name="connsiteY1" fmla="*/ 115355 h 388767"/>
                <a:gd name="connsiteX2" fmla="*/ 355772 w 355772"/>
                <a:gd name="connsiteY2" fmla="*/ 278898 h 388767"/>
                <a:gd name="connsiteX3" fmla="*/ 247188 w 355772"/>
                <a:gd name="connsiteY3" fmla="*/ 278898 h 388767"/>
                <a:gd name="connsiteX4" fmla="*/ 0 w 355772"/>
                <a:gd name="connsiteY4" fmla="*/ 0 h 388767"/>
                <a:gd name="connsiteX5" fmla="*/ 191009 w 355772"/>
                <a:gd name="connsiteY5" fmla="*/ 0 h 388767"/>
                <a:gd name="connsiteX6" fmla="*/ 191009 w 355772"/>
                <a:gd name="connsiteY6" fmla="*/ 388767 h 388767"/>
                <a:gd name="connsiteX7" fmla="*/ 0 w 355772"/>
                <a:gd name="connsiteY7" fmla="*/ 388767 h 3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72" h="388767">
                  <a:moveTo>
                    <a:pt x="247188" y="115355"/>
                  </a:moveTo>
                  <a:lnTo>
                    <a:pt x="355772" y="115355"/>
                  </a:lnTo>
                  <a:lnTo>
                    <a:pt x="355772" y="278898"/>
                  </a:lnTo>
                  <a:lnTo>
                    <a:pt x="247188" y="278898"/>
                  </a:lnTo>
                  <a:close/>
                  <a:moveTo>
                    <a:pt x="0" y="0"/>
                  </a:moveTo>
                  <a:lnTo>
                    <a:pt x="191009" y="0"/>
                  </a:lnTo>
                  <a:lnTo>
                    <a:pt x="191009" y="388767"/>
                  </a:lnTo>
                  <a:lnTo>
                    <a:pt x="0" y="3887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id="{E3DEF535-F512-A141-8972-E6393FBC4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5" y="5720942"/>
              <a:ext cx="3691327" cy="285639"/>
            </a:xfrm>
            <a:custGeom>
              <a:avLst/>
              <a:gdLst>
                <a:gd name="T0" fmla="*/ 2962 w 2963"/>
                <a:gd name="T1" fmla="*/ 230 h 231"/>
                <a:gd name="T2" fmla="*/ 0 w 2963"/>
                <a:gd name="T3" fmla="*/ 230 h 231"/>
                <a:gd name="T4" fmla="*/ 0 w 2963"/>
                <a:gd name="T5" fmla="*/ 0 h 231"/>
                <a:gd name="T6" fmla="*/ 2962 w 2963"/>
                <a:gd name="T7" fmla="*/ 0 h 231"/>
                <a:gd name="T8" fmla="*/ 2962 w 2963"/>
                <a:gd name="T9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3" h="231">
                  <a:moveTo>
                    <a:pt x="2962" y="230"/>
                  </a:moveTo>
                  <a:lnTo>
                    <a:pt x="0" y="230"/>
                  </a:lnTo>
                  <a:lnTo>
                    <a:pt x="0" y="0"/>
                  </a:lnTo>
                  <a:lnTo>
                    <a:pt x="2962" y="0"/>
                  </a:lnTo>
                  <a:lnTo>
                    <a:pt x="2962" y="230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id="{1E69363F-4331-0748-A6FE-F0D377E29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9450" y="7907177"/>
              <a:ext cx="2318066" cy="291129"/>
            </a:xfrm>
            <a:custGeom>
              <a:avLst/>
              <a:gdLst>
                <a:gd name="T0" fmla="*/ 1858 w 1859"/>
                <a:gd name="T1" fmla="*/ 231 h 232"/>
                <a:gd name="T2" fmla="*/ 0 w 1859"/>
                <a:gd name="T3" fmla="*/ 231 h 232"/>
                <a:gd name="T4" fmla="*/ 0 w 1859"/>
                <a:gd name="T5" fmla="*/ 0 h 232"/>
                <a:gd name="T6" fmla="*/ 1858 w 1859"/>
                <a:gd name="T7" fmla="*/ 0 h 232"/>
                <a:gd name="T8" fmla="*/ 1858 w 1859"/>
                <a:gd name="T9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9" h="232">
                  <a:moveTo>
                    <a:pt x="1858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858" y="0"/>
                  </a:lnTo>
                  <a:lnTo>
                    <a:pt x="1858" y="231"/>
                  </a:ln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id="{B3C3D8E4-181A-5E4D-ADF0-4ABC5DE0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6332" y="4463033"/>
              <a:ext cx="719592" cy="1252415"/>
            </a:xfrm>
            <a:custGeom>
              <a:avLst/>
              <a:gdLst>
                <a:gd name="T0" fmla="*/ 372 w 576"/>
                <a:gd name="T1" fmla="*/ 484 h 1007"/>
                <a:gd name="T2" fmla="*/ 372 w 576"/>
                <a:gd name="T3" fmla="*/ 0 h 1007"/>
                <a:gd name="T4" fmla="*/ 203 w 576"/>
                <a:gd name="T5" fmla="*/ 0 h 1007"/>
                <a:gd name="T6" fmla="*/ 203 w 576"/>
                <a:gd name="T7" fmla="*/ 484 h 1007"/>
                <a:gd name="T8" fmla="*/ 203 w 576"/>
                <a:gd name="T9" fmla="*/ 484 h 1007"/>
                <a:gd name="T10" fmla="*/ 0 w 576"/>
                <a:gd name="T11" fmla="*/ 710 h 1007"/>
                <a:gd name="T12" fmla="*/ 0 w 576"/>
                <a:gd name="T13" fmla="*/ 1006 h 1007"/>
                <a:gd name="T14" fmla="*/ 575 w 576"/>
                <a:gd name="T15" fmla="*/ 1006 h 1007"/>
                <a:gd name="T16" fmla="*/ 575 w 576"/>
                <a:gd name="T17" fmla="*/ 710 h 1007"/>
                <a:gd name="T18" fmla="*/ 575 w 576"/>
                <a:gd name="T19" fmla="*/ 710 h 1007"/>
                <a:gd name="T20" fmla="*/ 372 w 576"/>
                <a:gd name="T21" fmla="*/ 48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1007">
                  <a:moveTo>
                    <a:pt x="372" y="484"/>
                  </a:moveTo>
                  <a:lnTo>
                    <a:pt x="372" y="0"/>
                  </a:lnTo>
                  <a:lnTo>
                    <a:pt x="203" y="0"/>
                  </a:lnTo>
                  <a:lnTo>
                    <a:pt x="203" y="484"/>
                  </a:lnTo>
                  <a:lnTo>
                    <a:pt x="203" y="484"/>
                  </a:lnTo>
                  <a:cubicBezTo>
                    <a:pt x="89" y="496"/>
                    <a:pt x="0" y="592"/>
                    <a:pt x="0" y="710"/>
                  </a:cubicBezTo>
                  <a:lnTo>
                    <a:pt x="0" y="1006"/>
                  </a:lnTo>
                  <a:lnTo>
                    <a:pt x="575" y="1006"/>
                  </a:lnTo>
                  <a:lnTo>
                    <a:pt x="575" y="710"/>
                  </a:lnTo>
                  <a:lnTo>
                    <a:pt x="575" y="710"/>
                  </a:lnTo>
                  <a:cubicBezTo>
                    <a:pt x="575" y="592"/>
                    <a:pt x="485" y="496"/>
                    <a:pt x="372" y="484"/>
                  </a:cubicBez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1C7DBC6-681C-BF4E-BFCD-526E576D3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1124" y="4270778"/>
              <a:ext cx="383265" cy="191017"/>
            </a:xfrm>
            <a:custGeom>
              <a:avLst/>
              <a:gdLst>
                <a:gd name="connsiteX0" fmla="*/ 191627 w 383265"/>
                <a:gd name="connsiteY0" fmla="*/ 0 h 191017"/>
                <a:gd name="connsiteX1" fmla="*/ 273393 w 383265"/>
                <a:gd name="connsiteY1" fmla="*/ 81147 h 191017"/>
                <a:gd name="connsiteX2" fmla="*/ 273393 w 383265"/>
                <a:gd name="connsiteY2" fmla="*/ 104366 h 191017"/>
                <a:gd name="connsiteX3" fmla="*/ 383265 w 383265"/>
                <a:gd name="connsiteY3" fmla="*/ 104366 h 191017"/>
                <a:gd name="connsiteX4" fmla="*/ 383265 w 383265"/>
                <a:gd name="connsiteY4" fmla="*/ 191017 h 191017"/>
                <a:gd name="connsiteX5" fmla="*/ 0 w 383265"/>
                <a:gd name="connsiteY5" fmla="*/ 191017 h 191017"/>
                <a:gd name="connsiteX6" fmla="*/ 0 w 383265"/>
                <a:gd name="connsiteY6" fmla="*/ 104366 h 191017"/>
                <a:gd name="connsiteX7" fmla="*/ 109860 w 383265"/>
                <a:gd name="connsiteY7" fmla="*/ 104366 h 191017"/>
                <a:gd name="connsiteX8" fmla="*/ 109860 w 383265"/>
                <a:gd name="connsiteY8" fmla="*/ 81147 h 191017"/>
                <a:gd name="connsiteX9" fmla="*/ 191627 w 383265"/>
                <a:gd name="connsiteY9" fmla="*/ 0 h 1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265" h="191017">
                  <a:moveTo>
                    <a:pt x="191627" y="0"/>
                  </a:moveTo>
                  <a:cubicBezTo>
                    <a:pt x="236913" y="0"/>
                    <a:pt x="273393" y="37452"/>
                    <a:pt x="273393" y="81147"/>
                  </a:cubicBezTo>
                  <a:lnTo>
                    <a:pt x="273393" y="104366"/>
                  </a:lnTo>
                  <a:lnTo>
                    <a:pt x="383265" y="104366"/>
                  </a:lnTo>
                  <a:lnTo>
                    <a:pt x="383265" y="191017"/>
                  </a:lnTo>
                  <a:lnTo>
                    <a:pt x="0" y="191017"/>
                  </a:lnTo>
                  <a:lnTo>
                    <a:pt x="0" y="104366"/>
                  </a:lnTo>
                  <a:lnTo>
                    <a:pt x="109860" y="104366"/>
                  </a:lnTo>
                  <a:lnTo>
                    <a:pt x="109860" y="81147"/>
                  </a:lnTo>
                  <a:cubicBezTo>
                    <a:pt x="109860" y="37452"/>
                    <a:pt x="147598" y="0"/>
                    <a:pt x="19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1" name="Freeform 92">
              <a:extLst>
                <a:ext uri="{FF2B5EF4-FFF2-40B4-BE49-F238E27FC236}">
                  <a16:creationId xmlns:a16="http://schemas.microsoft.com/office/drawing/2014/main" id="{E93C3E64-C715-0840-80D7-A37DF46EB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9013" y="4463033"/>
              <a:ext cx="214231" cy="109861"/>
            </a:xfrm>
            <a:custGeom>
              <a:avLst/>
              <a:gdLst>
                <a:gd name="T0" fmla="*/ 169 w 170"/>
                <a:gd name="T1" fmla="*/ 56 h 90"/>
                <a:gd name="T2" fmla="*/ 0 w 170"/>
                <a:gd name="T3" fmla="*/ 89 h 90"/>
                <a:gd name="T4" fmla="*/ 0 w 170"/>
                <a:gd name="T5" fmla="*/ 0 h 90"/>
                <a:gd name="T6" fmla="*/ 169 w 170"/>
                <a:gd name="T7" fmla="*/ 0 h 90"/>
                <a:gd name="T8" fmla="*/ 169 w 170"/>
                <a:gd name="T9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0">
                  <a:moveTo>
                    <a:pt x="169" y="56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56"/>
                  </a:lnTo>
                </a:path>
              </a:pathLst>
            </a:custGeom>
            <a:solidFill>
              <a:srgbClr val="7164C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2" name="Freeform 93">
              <a:extLst>
                <a:ext uri="{FF2B5EF4-FFF2-40B4-BE49-F238E27FC236}">
                  <a16:creationId xmlns:a16="http://schemas.microsoft.com/office/drawing/2014/main" id="{5CDFF00F-6930-CC4A-9FFB-5EC1505F7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44" y="5276004"/>
              <a:ext cx="576768" cy="373528"/>
            </a:xfrm>
            <a:custGeom>
              <a:avLst/>
              <a:gdLst>
                <a:gd name="T0" fmla="*/ 330 w 463"/>
                <a:gd name="T1" fmla="*/ 301 h 302"/>
                <a:gd name="T2" fmla="*/ 132 w 463"/>
                <a:gd name="T3" fmla="*/ 301 h 302"/>
                <a:gd name="T4" fmla="*/ 132 w 463"/>
                <a:gd name="T5" fmla="*/ 301 h 302"/>
                <a:gd name="T6" fmla="*/ 0 w 463"/>
                <a:gd name="T7" fmla="*/ 170 h 302"/>
                <a:gd name="T8" fmla="*/ 0 w 463"/>
                <a:gd name="T9" fmla="*/ 0 h 302"/>
                <a:gd name="T10" fmla="*/ 462 w 463"/>
                <a:gd name="T11" fmla="*/ 0 h 302"/>
                <a:gd name="T12" fmla="*/ 462 w 463"/>
                <a:gd name="T13" fmla="*/ 170 h 302"/>
                <a:gd name="T14" fmla="*/ 462 w 463"/>
                <a:gd name="T15" fmla="*/ 170 h 302"/>
                <a:gd name="T16" fmla="*/ 330 w 463"/>
                <a:gd name="T17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302">
                  <a:moveTo>
                    <a:pt x="330" y="301"/>
                  </a:moveTo>
                  <a:lnTo>
                    <a:pt x="132" y="301"/>
                  </a:lnTo>
                  <a:lnTo>
                    <a:pt x="132" y="301"/>
                  </a:lnTo>
                  <a:cubicBezTo>
                    <a:pt x="59" y="301"/>
                    <a:pt x="0" y="242"/>
                    <a:pt x="0" y="170"/>
                  </a:cubicBezTo>
                  <a:lnTo>
                    <a:pt x="0" y="0"/>
                  </a:lnTo>
                  <a:lnTo>
                    <a:pt x="462" y="0"/>
                  </a:lnTo>
                  <a:lnTo>
                    <a:pt x="462" y="170"/>
                  </a:lnTo>
                  <a:lnTo>
                    <a:pt x="462" y="170"/>
                  </a:lnTo>
                  <a:cubicBezTo>
                    <a:pt x="462" y="242"/>
                    <a:pt x="402" y="301"/>
                    <a:pt x="330" y="301"/>
                  </a:cubicBez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3" name="Freeform 94">
              <a:extLst>
                <a:ext uri="{FF2B5EF4-FFF2-40B4-BE49-F238E27FC236}">
                  <a16:creationId xmlns:a16="http://schemas.microsoft.com/office/drawing/2014/main" id="{742DC9C9-D8DB-BF47-9C2A-1DA231AAF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1124" y="5369388"/>
              <a:ext cx="384513" cy="148310"/>
            </a:xfrm>
            <a:custGeom>
              <a:avLst/>
              <a:gdLst>
                <a:gd name="T0" fmla="*/ 307 w 308"/>
                <a:gd name="T1" fmla="*/ 116 h 117"/>
                <a:gd name="T2" fmla="*/ 0 w 308"/>
                <a:gd name="T3" fmla="*/ 116 h 117"/>
                <a:gd name="T4" fmla="*/ 0 w 308"/>
                <a:gd name="T5" fmla="*/ 0 h 117"/>
                <a:gd name="T6" fmla="*/ 307 w 308"/>
                <a:gd name="T7" fmla="*/ 0 h 117"/>
                <a:gd name="T8" fmla="*/ 307 w 308"/>
                <a:gd name="T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17">
                  <a:moveTo>
                    <a:pt x="307" y="116"/>
                  </a:moveTo>
                  <a:lnTo>
                    <a:pt x="0" y="116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D413B0B1-F010-2D4B-8D0F-974D42819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6644" y="4221342"/>
              <a:ext cx="714095" cy="1505095"/>
            </a:xfrm>
            <a:custGeom>
              <a:avLst/>
              <a:gdLst>
                <a:gd name="T0" fmla="*/ 496 w 575"/>
                <a:gd name="T1" fmla="*/ 744 h 1208"/>
                <a:gd name="T2" fmla="*/ 496 w 575"/>
                <a:gd name="T3" fmla="*/ 744 h 1208"/>
                <a:gd name="T4" fmla="*/ 344 w 575"/>
                <a:gd name="T5" fmla="*/ 584 h 1208"/>
                <a:gd name="T6" fmla="*/ 344 w 575"/>
                <a:gd name="T7" fmla="*/ 0 h 1208"/>
                <a:gd name="T8" fmla="*/ 237 w 575"/>
                <a:gd name="T9" fmla="*/ 0 h 1208"/>
                <a:gd name="T10" fmla="*/ 237 w 575"/>
                <a:gd name="T11" fmla="*/ 582 h 1208"/>
                <a:gd name="T12" fmla="*/ 237 w 575"/>
                <a:gd name="T13" fmla="*/ 582 h 1208"/>
                <a:gd name="T14" fmla="*/ 78 w 575"/>
                <a:gd name="T15" fmla="*/ 744 h 1208"/>
                <a:gd name="T16" fmla="*/ 0 w 575"/>
                <a:gd name="T17" fmla="*/ 1207 h 1208"/>
                <a:gd name="T18" fmla="*/ 574 w 575"/>
                <a:gd name="T19" fmla="*/ 1207 h 1208"/>
                <a:gd name="T20" fmla="*/ 496 w 575"/>
                <a:gd name="T21" fmla="*/ 744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1208">
                  <a:moveTo>
                    <a:pt x="496" y="744"/>
                  </a:moveTo>
                  <a:lnTo>
                    <a:pt x="496" y="744"/>
                  </a:lnTo>
                  <a:cubicBezTo>
                    <a:pt x="482" y="664"/>
                    <a:pt x="421" y="601"/>
                    <a:pt x="344" y="584"/>
                  </a:cubicBezTo>
                  <a:lnTo>
                    <a:pt x="344" y="0"/>
                  </a:lnTo>
                  <a:lnTo>
                    <a:pt x="237" y="0"/>
                  </a:lnTo>
                  <a:lnTo>
                    <a:pt x="237" y="582"/>
                  </a:lnTo>
                  <a:lnTo>
                    <a:pt x="237" y="582"/>
                  </a:lnTo>
                  <a:cubicBezTo>
                    <a:pt x="157" y="598"/>
                    <a:pt x="92" y="661"/>
                    <a:pt x="78" y="744"/>
                  </a:cubicBezTo>
                  <a:lnTo>
                    <a:pt x="0" y="1207"/>
                  </a:lnTo>
                  <a:lnTo>
                    <a:pt x="574" y="1207"/>
                  </a:lnTo>
                  <a:lnTo>
                    <a:pt x="496" y="744"/>
                  </a:ln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5E3E882-B0C9-6349-AB15-3B8703F6D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5380" y="4056548"/>
              <a:ext cx="311848" cy="163533"/>
            </a:xfrm>
            <a:custGeom>
              <a:avLst/>
              <a:gdLst>
                <a:gd name="connsiteX0" fmla="*/ 153804 w 311848"/>
                <a:gd name="connsiteY0" fmla="*/ 0 h 163533"/>
                <a:gd name="connsiteX1" fmla="*/ 218500 w 311848"/>
                <a:gd name="connsiteY1" fmla="*/ 67798 h 163533"/>
                <a:gd name="connsiteX2" fmla="*/ 218500 w 311848"/>
                <a:gd name="connsiteY2" fmla="*/ 87891 h 163533"/>
                <a:gd name="connsiteX3" fmla="*/ 311848 w 311848"/>
                <a:gd name="connsiteY3" fmla="*/ 87891 h 163533"/>
                <a:gd name="connsiteX4" fmla="*/ 311848 w 311848"/>
                <a:gd name="connsiteY4" fmla="*/ 163533 h 163533"/>
                <a:gd name="connsiteX5" fmla="*/ 0 w 311848"/>
                <a:gd name="connsiteY5" fmla="*/ 163533 h 163533"/>
                <a:gd name="connsiteX6" fmla="*/ 0 w 311848"/>
                <a:gd name="connsiteY6" fmla="*/ 87891 h 163533"/>
                <a:gd name="connsiteX7" fmla="*/ 87888 w 311848"/>
                <a:gd name="connsiteY7" fmla="*/ 87891 h 163533"/>
                <a:gd name="connsiteX8" fmla="*/ 87888 w 311848"/>
                <a:gd name="connsiteY8" fmla="*/ 67798 h 163533"/>
                <a:gd name="connsiteX9" fmla="*/ 153804 w 311848"/>
                <a:gd name="connsiteY9" fmla="*/ 0 h 16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848" h="163533">
                  <a:moveTo>
                    <a:pt x="153804" y="0"/>
                  </a:moveTo>
                  <a:cubicBezTo>
                    <a:pt x="189204" y="0"/>
                    <a:pt x="218500" y="29422"/>
                    <a:pt x="218500" y="67798"/>
                  </a:cubicBezTo>
                  <a:lnTo>
                    <a:pt x="218500" y="87891"/>
                  </a:lnTo>
                  <a:lnTo>
                    <a:pt x="311848" y="87891"/>
                  </a:lnTo>
                  <a:lnTo>
                    <a:pt x="311848" y="163533"/>
                  </a:lnTo>
                  <a:lnTo>
                    <a:pt x="0" y="163533"/>
                  </a:lnTo>
                  <a:lnTo>
                    <a:pt x="0" y="87891"/>
                  </a:lnTo>
                  <a:lnTo>
                    <a:pt x="87888" y="87891"/>
                  </a:lnTo>
                  <a:lnTo>
                    <a:pt x="87888" y="67798"/>
                  </a:lnTo>
                  <a:cubicBezTo>
                    <a:pt x="87888" y="29422"/>
                    <a:pt x="117184" y="0"/>
                    <a:pt x="153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9E3B9FE1-1747-0B4C-BC66-B9DCE08CD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3267" y="4221340"/>
              <a:ext cx="131833" cy="104370"/>
            </a:xfrm>
            <a:custGeom>
              <a:avLst/>
              <a:gdLst>
                <a:gd name="T0" fmla="*/ 107 w 108"/>
                <a:gd name="T1" fmla="*/ 51 h 83"/>
                <a:gd name="T2" fmla="*/ 0 w 108"/>
                <a:gd name="T3" fmla="*/ 82 h 83"/>
                <a:gd name="T4" fmla="*/ 0 w 108"/>
                <a:gd name="T5" fmla="*/ 0 h 83"/>
                <a:gd name="T6" fmla="*/ 107 w 108"/>
                <a:gd name="T7" fmla="*/ 0 h 83"/>
                <a:gd name="T8" fmla="*/ 107 w 108"/>
                <a:gd name="T9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3">
                  <a:moveTo>
                    <a:pt x="107" y="51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07" y="51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7" name="Freeform 99">
              <a:extLst>
                <a:ext uri="{FF2B5EF4-FFF2-40B4-BE49-F238E27FC236}">
                  <a16:creationId xmlns:a16="http://schemas.microsoft.com/office/drawing/2014/main" id="{B5F2CE89-C845-054E-99ED-A32895C57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5799" y="5188117"/>
              <a:ext cx="291133" cy="428458"/>
            </a:xfrm>
            <a:custGeom>
              <a:avLst/>
              <a:gdLst>
                <a:gd name="T0" fmla="*/ 116 w 234"/>
                <a:gd name="T1" fmla="*/ 341 h 342"/>
                <a:gd name="T2" fmla="*/ 0 w 234"/>
                <a:gd name="T3" fmla="*/ 341 h 342"/>
                <a:gd name="T4" fmla="*/ 0 w 234"/>
                <a:gd name="T5" fmla="*/ 0 h 342"/>
                <a:gd name="T6" fmla="*/ 199 w 234"/>
                <a:gd name="T7" fmla="*/ 0 h 342"/>
                <a:gd name="T8" fmla="*/ 225 w 234"/>
                <a:gd name="T9" fmla="*/ 219 h 342"/>
                <a:gd name="T10" fmla="*/ 225 w 234"/>
                <a:gd name="T11" fmla="*/ 219 h 342"/>
                <a:gd name="T12" fmla="*/ 116 w 234"/>
                <a:gd name="T13" fmla="*/ 34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342">
                  <a:moveTo>
                    <a:pt x="116" y="341"/>
                  </a:moveTo>
                  <a:lnTo>
                    <a:pt x="0" y="34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225" y="219"/>
                  </a:lnTo>
                  <a:lnTo>
                    <a:pt x="225" y="219"/>
                  </a:lnTo>
                  <a:cubicBezTo>
                    <a:pt x="233" y="284"/>
                    <a:pt x="182" y="341"/>
                    <a:pt x="116" y="341"/>
                  </a:cubicBez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8" name="Freeform 100">
              <a:extLst>
                <a:ext uri="{FF2B5EF4-FFF2-40B4-BE49-F238E27FC236}">
                  <a16:creationId xmlns:a16="http://schemas.microsoft.com/office/drawing/2014/main" id="{39F1AB0B-9FCE-154E-BFB5-0ECE15E6B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910" y="5127696"/>
              <a:ext cx="175778" cy="532823"/>
            </a:xfrm>
            <a:custGeom>
              <a:avLst/>
              <a:gdLst>
                <a:gd name="T0" fmla="*/ 141 w 142"/>
                <a:gd name="T1" fmla="*/ 425 h 426"/>
                <a:gd name="T2" fmla="*/ 0 w 142"/>
                <a:gd name="T3" fmla="*/ 425 h 426"/>
                <a:gd name="T4" fmla="*/ 0 w 142"/>
                <a:gd name="T5" fmla="*/ 0 h 426"/>
                <a:gd name="T6" fmla="*/ 141 w 142"/>
                <a:gd name="T7" fmla="*/ 0 h 426"/>
                <a:gd name="T8" fmla="*/ 141 w 142"/>
                <a:gd name="T9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26">
                  <a:moveTo>
                    <a:pt x="14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141" y="0"/>
                  </a:lnTo>
                  <a:lnTo>
                    <a:pt x="141" y="4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49" name="Freeform 101">
              <a:extLst>
                <a:ext uri="{FF2B5EF4-FFF2-40B4-BE49-F238E27FC236}">
                  <a16:creationId xmlns:a16="http://schemas.microsoft.com/office/drawing/2014/main" id="{0904DFF3-2E0C-CF46-9211-ED1F7C96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5938" y="6956875"/>
              <a:ext cx="1010721" cy="950298"/>
            </a:xfrm>
            <a:custGeom>
              <a:avLst/>
              <a:gdLst>
                <a:gd name="T0" fmla="*/ 703 w 813"/>
                <a:gd name="T1" fmla="*/ 558 h 763"/>
                <a:gd name="T2" fmla="*/ 703 w 813"/>
                <a:gd name="T3" fmla="*/ 558 h 763"/>
                <a:gd name="T4" fmla="*/ 542 w 813"/>
                <a:gd name="T5" fmla="*/ 456 h 763"/>
                <a:gd name="T6" fmla="*/ 542 w 813"/>
                <a:gd name="T7" fmla="*/ 0 h 763"/>
                <a:gd name="T8" fmla="*/ 269 w 813"/>
                <a:gd name="T9" fmla="*/ 0 h 763"/>
                <a:gd name="T10" fmla="*/ 269 w 813"/>
                <a:gd name="T11" fmla="*/ 456 h 763"/>
                <a:gd name="T12" fmla="*/ 269 w 813"/>
                <a:gd name="T13" fmla="*/ 456 h 763"/>
                <a:gd name="T14" fmla="*/ 109 w 813"/>
                <a:gd name="T15" fmla="*/ 558 h 763"/>
                <a:gd name="T16" fmla="*/ 0 w 813"/>
                <a:gd name="T17" fmla="*/ 762 h 763"/>
                <a:gd name="T18" fmla="*/ 812 w 813"/>
                <a:gd name="T19" fmla="*/ 762 h 763"/>
                <a:gd name="T20" fmla="*/ 703 w 813"/>
                <a:gd name="T21" fmla="*/ 55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3" h="763">
                  <a:moveTo>
                    <a:pt x="703" y="558"/>
                  </a:moveTo>
                  <a:lnTo>
                    <a:pt x="703" y="558"/>
                  </a:lnTo>
                  <a:cubicBezTo>
                    <a:pt x="671" y="498"/>
                    <a:pt x="609" y="459"/>
                    <a:pt x="542" y="456"/>
                  </a:cubicBezTo>
                  <a:lnTo>
                    <a:pt x="542" y="0"/>
                  </a:lnTo>
                  <a:lnTo>
                    <a:pt x="269" y="0"/>
                  </a:lnTo>
                  <a:lnTo>
                    <a:pt x="269" y="456"/>
                  </a:lnTo>
                  <a:lnTo>
                    <a:pt x="269" y="456"/>
                  </a:lnTo>
                  <a:cubicBezTo>
                    <a:pt x="202" y="459"/>
                    <a:pt x="141" y="498"/>
                    <a:pt x="109" y="558"/>
                  </a:cubicBezTo>
                  <a:lnTo>
                    <a:pt x="0" y="762"/>
                  </a:lnTo>
                  <a:lnTo>
                    <a:pt x="812" y="762"/>
                  </a:lnTo>
                  <a:lnTo>
                    <a:pt x="703" y="558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0" name="Freeform 102">
              <a:extLst>
                <a:ext uri="{FF2B5EF4-FFF2-40B4-BE49-F238E27FC236}">
                  <a16:creationId xmlns:a16="http://schemas.microsoft.com/office/drawing/2014/main" id="{9FCF3FF9-4E0F-5F49-A9E9-25D3FC2A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1017" y="6956877"/>
              <a:ext cx="340569" cy="120848"/>
            </a:xfrm>
            <a:custGeom>
              <a:avLst/>
              <a:gdLst>
                <a:gd name="T0" fmla="*/ 273 w 274"/>
                <a:gd name="T1" fmla="*/ 63 h 98"/>
                <a:gd name="T2" fmla="*/ 0 w 274"/>
                <a:gd name="T3" fmla="*/ 97 h 98"/>
                <a:gd name="T4" fmla="*/ 0 w 274"/>
                <a:gd name="T5" fmla="*/ 0 h 98"/>
                <a:gd name="T6" fmla="*/ 273 w 274"/>
                <a:gd name="T7" fmla="*/ 0 h 98"/>
                <a:gd name="T8" fmla="*/ 273 w 274"/>
                <a:gd name="T9" fmla="*/ 6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98">
                  <a:moveTo>
                    <a:pt x="273" y="63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63"/>
                  </a:lnTo>
                </a:path>
              </a:pathLst>
            </a:custGeom>
            <a:solidFill>
              <a:srgbClr val="7164C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1" name="Freeform 103">
              <a:extLst>
                <a:ext uri="{FF2B5EF4-FFF2-40B4-BE49-F238E27FC236}">
                  <a16:creationId xmlns:a16="http://schemas.microsoft.com/office/drawing/2014/main" id="{C3A6203B-CFDC-7040-AD53-4D3770794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690" y="7275475"/>
              <a:ext cx="609729" cy="560291"/>
            </a:xfrm>
            <a:custGeom>
              <a:avLst/>
              <a:gdLst>
                <a:gd name="T0" fmla="*/ 337 w 491"/>
                <a:gd name="T1" fmla="*/ 284 h 451"/>
                <a:gd name="T2" fmla="*/ 311 w 491"/>
                <a:gd name="T3" fmla="*/ 284 h 451"/>
                <a:gd name="T4" fmla="*/ 307 w 491"/>
                <a:gd name="T5" fmla="*/ 0 h 451"/>
                <a:gd name="T6" fmla="*/ 307 w 491"/>
                <a:gd name="T7" fmla="*/ 0 h 451"/>
                <a:gd name="T8" fmla="*/ 250 w 491"/>
                <a:gd name="T9" fmla="*/ 73 h 451"/>
                <a:gd name="T10" fmla="*/ 250 w 491"/>
                <a:gd name="T11" fmla="*/ 73 h 451"/>
                <a:gd name="T12" fmla="*/ 176 w 491"/>
                <a:gd name="T13" fmla="*/ 155 h 451"/>
                <a:gd name="T14" fmla="*/ 176 w 491"/>
                <a:gd name="T15" fmla="*/ 284 h 451"/>
                <a:gd name="T16" fmla="*/ 152 w 491"/>
                <a:gd name="T17" fmla="*/ 284 h 451"/>
                <a:gd name="T18" fmla="*/ 152 w 491"/>
                <a:gd name="T19" fmla="*/ 284 h 451"/>
                <a:gd name="T20" fmla="*/ 39 w 491"/>
                <a:gd name="T21" fmla="*/ 359 h 451"/>
                <a:gd name="T22" fmla="*/ 0 w 491"/>
                <a:gd name="T23" fmla="*/ 450 h 451"/>
                <a:gd name="T24" fmla="*/ 490 w 491"/>
                <a:gd name="T25" fmla="*/ 450 h 451"/>
                <a:gd name="T26" fmla="*/ 450 w 491"/>
                <a:gd name="T27" fmla="*/ 359 h 451"/>
                <a:gd name="T28" fmla="*/ 450 w 491"/>
                <a:gd name="T29" fmla="*/ 359 h 451"/>
                <a:gd name="T30" fmla="*/ 337 w 491"/>
                <a:gd name="T31" fmla="*/ 28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451">
                  <a:moveTo>
                    <a:pt x="337" y="284"/>
                  </a:moveTo>
                  <a:lnTo>
                    <a:pt x="311" y="284"/>
                  </a:lnTo>
                  <a:lnTo>
                    <a:pt x="307" y="0"/>
                  </a:lnTo>
                  <a:lnTo>
                    <a:pt x="307" y="0"/>
                  </a:lnTo>
                  <a:cubicBezTo>
                    <a:pt x="277" y="5"/>
                    <a:pt x="248" y="23"/>
                    <a:pt x="250" y="73"/>
                  </a:cubicBezTo>
                  <a:lnTo>
                    <a:pt x="250" y="73"/>
                  </a:lnTo>
                  <a:cubicBezTo>
                    <a:pt x="253" y="114"/>
                    <a:pt x="218" y="147"/>
                    <a:pt x="176" y="155"/>
                  </a:cubicBezTo>
                  <a:lnTo>
                    <a:pt x="176" y="284"/>
                  </a:lnTo>
                  <a:lnTo>
                    <a:pt x="152" y="284"/>
                  </a:lnTo>
                  <a:lnTo>
                    <a:pt x="152" y="284"/>
                  </a:lnTo>
                  <a:cubicBezTo>
                    <a:pt x="104" y="284"/>
                    <a:pt x="59" y="314"/>
                    <a:pt x="39" y="359"/>
                  </a:cubicBezTo>
                  <a:lnTo>
                    <a:pt x="0" y="450"/>
                  </a:lnTo>
                  <a:lnTo>
                    <a:pt x="490" y="450"/>
                  </a:lnTo>
                  <a:lnTo>
                    <a:pt x="450" y="359"/>
                  </a:lnTo>
                  <a:lnTo>
                    <a:pt x="450" y="359"/>
                  </a:lnTo>
                  <a:cubicBezTo>
                    <a:pt x="431" y="314"/>
                    <a:pt x="386" y="284"/>
                    <a:pt x="337" y="284"/>
                  </a:cubicBezTo>
                </a:path>
              </a:pathLst>
            </a:custGeom>
            <a:solidFill>
              <a:srgbClr val="7164C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2" name="Freeform 104">
              <a:extLst>
                <a:ext uri="{FF2B5EF4-FFF2-40B4-BE49-F238E27FC236}">
                  <a16:creationId xmlns:a16="http://schemas.microsoft.com/office/drawing/2014/main" id="{1C21B5AE-0631-9549-A7CE-89971352F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0314" y="7703929"/>
              <a:ext cx="318598" cy="93383"/>
            </a:xfrm>
            <a:custGeom>
              <a:avLst/>
              <a:gdLst>
                <a:gd name="T0" fmla="*/ 254 w 255"/>
                <a:gd name="T1" fmla="*/ 72 h 73"/>
                <a:gd name="T2" fmla="*/ 0 w 255"/>
                <a:gd name="T3" fmla="*/ 72 h 73"/>
                <a:gd name="T4" fmla="*/ 0 w 255"/>
                <a:gd name="T5" fmla="*/ 0 h 73"/>
                <a:gd name="T6" fmla="*/ 254 w 255"/>
                <a:gd name="T7" fmla="*/ 0 h 73"/>
                <a:gd name="T8" fmla="*/ 254 w 255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73">
                  <a:moveTo>
                    <a:pt x="254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3" name="Freeform 105">
              <a:extLst>
                <a:ext uri="{FF2B5EF4-FFF2-40B4-BE49-F238E27FC236}">
                  <a16:creationId xmlns:a16="http://schemas.microsoft.com/office/drawing/2014/main" id="{996B3A53-7C65-9344-9358-70455DD9B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2143" y="6693210"/>
              <a:ext cx="538319" cy="263667"/>
            </a:xfrm>
            <a:custGeom>
              <a:avLst/>
              <a:gdLst>
                <a:gd name="T0" fmla="*/ 328 w 434"/>
                <a:gd name="T1" fmla="*/ 132 h 212"/>
                <a:gd name="T2" fmla="*/ 328 w 434"/>
                <a:gd name="T3" fmla="*/ 112 h 212"/>
                <a:gd name="T4" fmla="*/ 328 w 434"/>
                <a:gd name="T5" fmla="*/ 112 h 212"/>
                <a:gd name="T6" fmla="*/ 217 w 434"/>
                <a:gd name="T7" fmla="*/ 0 h 212"/>
                <a:gd name="T8" fmla="*/ 217 w 434"/>
                <a:gd name="T9" fmla="*/ 0 h 212"/>
                <a:gd name="T10" fmla="*/ 105 w 434"/>
                <a:gd name="T11" fmla="*/ 112 h 212"/>
                <a:gd name="T12" fmla="*/ 105 w 434"/>
                <a:gd name="T13" fmla="*/ 132 h 212"/>
                <a:gd name="T14" fmla="*/ 0 w 434"/>
                <a:gd name="T15" fmla="*/ 132 h 212"/>
                <a:gd name="T16" fmla="*/ 0 w 434"/>
                <a:gd name="T17" fmla="*/ 211 h 212"/>
                <a:gd name="T18" fmla="*/ 433 w 434"/>
                <a:gd name="T19" fmla="*/ 211 h 212"/>
                <a:gd name="T20" fmla="*/ 433 w 434"/>
                <a:gd name="T21" fmla="*/ 132 h 212"/>
                <a:gd name="T22" fmla="*/ 328 w 434"/>
                <a:gd name="T2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4" h="212">
                  <a:moveTo>
                    <a:pt x="328" y="132"/>
                  </a:moveTo>
                  <a:lnTo>
                    <a:pt x="328" y="112"/>
                  </a:lnTo>
                  <a:lnTo>
                    <a:pt x="328" y="112"/>
                  </a:lnTo>
                  <a:cubicBezTo>
                    <a:pt x="328" y="50"/>
                    <a:pt x="278" y="0"/>
                    <a:pt x="217" y="0"/>
                  </a:cubicBezTo>
                  <a:lnTo>
                    <a:pt x="217" y="0"/>
                  </a:lnTo>
                  <a:cubicBezTo>
                    <a:pt x="156" y="0"/>
                    <a:pt x="105" y="50"/>
                    <a:pt x="105" y="112"/>
                  </a:cubicBezTo>
                  <a:lnTo>
                    <a:pt x="105" y="132"/>
                  </a:lnTo>
                  <a:lnTo>
                    <a:pt x="0" y="132"/>
                  </a:lnTo>
                  <a:lnTo>
                    <a:pt x="0" y="211"/>
                  </a:lnTo>
                  <a:lnTo>
                    <a:pt x="433" y="211"/>
                  </a:lnTo>
                  <a:lnTo>
                    <a:pt x="433" y="132"/>
                  </a:lnTo>
                  <a:lnTo>
                    <a:pt x="328" y="1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351FB6EA-3351-C74B-B6F2-66F62C57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9136" y="8071965"/>
              <a:ext cx="933817" cy="1955525"/>
            </a:xfrm>
            <a:custGeom>
              <a:avLst/>
              <a:gdLst>
                <a:gd name="T0" fmla="*/ 726 w 751"/>
                <a:gd name="T1" fmla="*/ 0 h 1570"/>
                <a:gd name="T2" fmla="*/ 0 w 751"/>
                <a:gd name="T3" fmla="*/ 3 h 1570"/>
                <a:gd name="T4" fmla="*/ 132 w 751"/>
                <a:gd name="T5" fmla="*/ 1569 h 1570"/>
                <a:gd name="T6" fmla="*/ 750 w 751"/>
                <a:gd name="T7" fmla="*/ 1569 h 1570"/>
                <a:gd name="T8" fmla="*/ 726 w 751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570">
                  <a:moveTo>
                    <a:pt x="726" y="0"/>
                  </a:moveTo>
                  <a:lnTo>
                    <a:pt x="0" y="3"/>
                  </a:lnTo>
                  <a:lnTo>
                    <a:pt x="132" y="1569"/>
                  </a:lnTo>
                  <a:lnTo>
                    <a:pt x="750" y="1569"/>
                  </a:lnTo>
                  <a:lnTo>
                    <a:pt x="726" y="0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5" name="Freeform 107">
              <a:extLst>
                <a:ext uri="{FF2B5EF4-FFF2-40B4-BE49-F238E27FC236}">
                  <a16:creationId xmlns:a16="http://schemas.microsoft.com/office/drawing/2014/main" id="{5C269ABE-9B29-1F48-9F44-F7B7E0B86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4899" y="8071967"/>
              <a:ext cx="774518" cy="1950029"/>
            </a:xfrm>
            <a:custGeom>
              <a:avLst/>
              <a:gdLst>
                <a:gd name="T0" fmla="*/ 39 w 620"/>
                <a:gd name="T1" fmla="*/ 2 h 1567"/>
                <a:gd name="T2" fmla="*/ 0 w 620"/>
                <a:gd name="T3" fmla="*/ 1566 h 1567"/>
                <a:gd name="T4" fmla="*/ 619 w 620"/>
                <a:gd name="T5" fmla="*/ 1566 h 1567"/>
                <a:gd name="T6" fmla="*/ 487 w 620"/>
                <a:gd name="T7" fmla="*/ 0 h 1567"/>
                <a:gd name="T8" fmla="*/ 39 w 620"/>
                <a:gd name="T9" fmla="*/ 2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567">
                  <a:moveTo>
                    <a:pt x="39" y="2"/>
                  </a:moveTo>
                  <a:lnTo>
                    <a:pt x="0" y="1566"/>
                  </a:lnTo>
                  <a:lnTo>
                    <a:pt x="619" y="1566"/>
                  </a:lnTo>
                  <a:lnTo>
                    <a:pt x="487" y="0"/>
                  </a:lnTo>
                  <a:lnTo>
                    <a:pt x="39" y="2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6" name="Freeform 108">
              <a:extLst>
                <a:ext uri="{FF2B5EF4-FFF2-40B4-BE49-F238E27FC236}">
                  <a16:creationId xmlns:a16="http://schemas.microsoft.com/office/drawing/2014/main" id="{5F7E1A1B-A5B3-CA4A-A9AA-DBA9C630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9136" y="8071965"/>
              <a:ext cx="933817" cy="1955525"/>
            </a:xfrm>
            <a:custGeom>
              <a:avLst/>
              <a:gdLst>
                <a:gd name="T0" fmla="*/ 726 w 751"/>
                <a:gd name="T1" fmla="*/ 0 h 1570"/>
                <a:gd name="T2" fmla="*/ 0 w 751"/>
                <a:gd name="T3" fmla="*/ 3 h 1570"/>
                <a:gd name="T4" fmla="*/ 132 w 751"/>
                <a:gd name="T5" fmla="*/ 1569 h 1570"/>
                <a:gd name="T6" fmla="*/ 750 w 751"/>
                <a:gd name="T7" fmla="*/ 1569 h 1570"/>
                <a:gd name="T8" fmla="*/ 726 w 751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570">
                  <a:moveTo>
                    <a:pt x="726" y="0"/>
                  </a:moveTo>
                  <a:lnTo>
                    <a:pt x="0" y="3"/>
                  </a:lnTo>
                  <a:lnTo>
                    <a:pt x="132" y="1569"/>
                  </a:lnTo>
                  <a:lnTo>
                    <a:pt x="750" y="1569"/>
                  </a:lnTo>
                  <a:lnTo>
                    <a:pt x="726" y="0"/>
                  </a:lnTo>
                </a:path>
              </a:pathLst>
            </a:custGeom>
            <a:solidFill>
              <a:srgbClr val="7164C7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7" name="Freeform 109">
              <a:extLst>
                <a:ext uri="{FF2B5EF4-FFF2-40B4-BE49-F238E27FC236}">
                  <a16:creationId xmlns:a16="http://schemas.microsoft.com/office/drawing/2014/main" id="{1983F7DC-FD7F-9C4D-BFBB-7D631FBF6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4899" y="8071967"/>
              <a:ext cx="774518" cy="1950029"/>
            </a:xfrm>
            <a:custGeom>
              <a:avLst/>
              <a:gdLst>
                <a:gd name="T0" fmla="*/ 39 w 620"/>
                <a:gd name="T1" fmla="*/ 2 h 1567"/>
                <a:gd name="T2" fmla="*/ 0 w 620"/>
                <a:gd name="T3" fmla="*/ 1566 h 1567"/>
                <a:gd name="T4" fmla="*/ 619 w 620"/>
                <a:gd name="T5" fmla="*/ 1566 h 1567"/>
                <a:gd name="T6" fmla="*/ 487 w 620"/>
                <a:gd name="T7" fmla="*/ 0 h 1567"/>
                <a:gd name="T8" fmla="*/ 39 w 620"/>
                <a:gd name="T9" fmla="*/ 2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567">
                  <a:moveTo>
                    <a:pt x="39" y="2"/>
                  </a:moveTo>
                  <a:lnTo>
                    <a:pt x="0" y="1566"/>
                  </a:lnTo>
                  <a:lnTo>
                    <a:pt x="619" y="1566"/>
                  </a:lnTo>
                  <a:lnTo>
                    <a:pt x="487" y="0"/>
                  </a:lnTo>
                  <a:lnTo>
                    <a:pt x="39" y="2"/>
                  </a:lnTo>
                </a:path>
              </a:pathLst>
            </a:custGeom>
            <a:solidFill>
              <a:srgbClr val="7164C7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8" name="Freeform 110">
              <a:extLst>
                <a:ext uri="{FF2B5EF4-FFF2-40B4-BE49-F238E27FC236}">
                  <a16:creationId xmlns:a16="http://schemas.microsoft.com/office/drawing/2014/main" id="{B010177A-A2AA-BE4D-A5EE-A9CE4D071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6851" y="5616574"/>
              <a:ext cx="384513" cy="472402"/>
            </a:xfrm>
            <a:custGeom>
              <a:avLst/>
              <a:gdLst>
                <a:gd name="T0" fmla="*/ 226 w 310"/>
                <a:gd name="T1" fmla="*/ 343 h 380"/>
                <a:gd name="T2" fmla="*/ 309 w 310"/>
                <a:gd name="T3" fmla="*/ 187 h 380"/>
                <a:gd name="T4" fmla="*/ 275 w 310"/>
                <a:gd name="T5" fmla="*/ 77 h 380"/>
                <a:gd name="T6" fmla="*/ 144 w 310"/>
                <a:gd name="T7" fmla="*/ 0 h 380"/>
                <a:gd name="T8" fmla="*/ 144 w 310"/>
                <a:gd name="T9" fmla="*/ 0 h 380"/>
                <a:gd name="T10" fmla="*/ 196 w 310"/>
                <a:gd name="T11" fmla="*/ 133 h 380"/>
                <a:gd name="T12" fmla="*/ 182 w 310"/>
                <a:gd name="T13" fmla="*/ 177 h 380"/>
                <a:gd name="T14" fmla="*/ 0 w 310"/>
                <a:gd name="T15" fmla="*/ 192 h 380"/>
                <a:gd name="T16" fmla="*/ 32 w 310"/>
                <a:gd name="T17" fmla="*/ 379 h 380"/>
                <a:gd name="T18" fmla="*/ 226 w 310"/>
                <a:gd name="T19" fmla="*/ 34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80">
                  <a:moveTo>
                    <a:pt x="226" y="343"/>
                  </a:moveTo>
                  <a:lnTo>
                    <a:pt x="309" y="187"/>
                  </a:lnTo>
                  <a:lnTo>
                    <a:pt x="275" y="77"/>
                  </a:lnTo>
                  <a:lnTo>
                    <a:pt x="144" y="0"/>
                  </a:lnTo>
                  <a:lnTo>
                    <a:pt x="144" y="0"/>
                  </a:lnTo>
                  <a:cubicBezTo>
                    <a:pt x="144" y="0"/>
                    <a:pt x="141" y="112"/>
                    <a:pt x="196" y="133"/>
                  </a:cubicBezTo>
                  <a:lnTo>
                    <a:pt x="182" y="177"/>
                  </a:lnTo>
                  <a:lnTo>
                    <a:pt x="0" y="192"/>
                  </a:lnTo>
                  <a:lnTo>
                    <a:pt x="32" y="379"/>
                  </a:lnTo>
                  <a:lnTo>
                    <a:pt x="226" y="343"/>
                  </a:ln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59" name="Freeform 111">
              <a:extLst>
                <a:ext uri="{FF2B5EF4-FFF2-40B4-BE49-F238E27FC236}">
                  <a16:creationId xmlns:a16="http://schemas.microsoft.com/office/drawing/2014/main" id="{03448D53-B25B-C54C-9BA9-D0BD8C2F2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6851" y="5616574"/>
              <a:ext cx="384513" cy="472402"/>
            </a:xfrm>
            <a:custGeom>
              <a:avLst/>
              <a:gdLst>
                <a:gd name="T0" fmla="*/ 226 w 310"/>
                <a:gd name="T1" fmla="*/ 343 h 380"/>
                <a:gd name="T2" fmla="*/ 309 w 310"/>
                <a:gd name="T3" fmla="*/ 187 h 380"/>
                <a:gd name="T4" fmla="*/ 275 w 310"/>
                <a:gd name="T5" fmla="*/ 77 h 380"/>
                <a:gd name="T6" fmla="*/ 144 w 310"/>
                <a:gd name="T7" fmla="*/ 0 h 380"/>
                <a:gd name="T8" fmla="*/ 144 w 310"/>
                <a:gd name="T9" fmla="*/ 0 h 380"/>
                <a:gd name="T10" fmla="*/ 196 w 310"/>
                <a:gd name="T11" fmla="*/ 133 h 380"/>
                <a:gd name="T12" fmla="*/ 182 w 310"/>
                <a:gd name="T13" fmla="*/ 177 h 380"/>
                <a:gd name="T14" fmla="*/ 0 w 310"/>
                <a:gd name="T15" fmla="*/ 192 h 380"/>
                <a:gd name="T16" fmla="*/ 32 w 310"/>
                <a:gd name="T17" fmla="*/ 379 h 380"/>
                <a:gd name="T18" fmla="*/ 226 w 310"/>
                <a:gd name="T19" fmla="*/ 34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80">
                  <a:moveTo>
                    <a:pt x="226" y="343"/>
                  </a:moveTo>
                  <a:lnTo>
                    <a:pt x="309" y="187"/>
                  </a:lnTo>
                  <a:lnTo>
                    <a:pt x="275" y="77"/>
                  </a:lnTo>
                  <a:lnTo>
                    <a:pt x="144" y="0"/>
                  </a:lnTo>
                  <a:lnTo>
                    <a:pt x="144" y="0"/>
                  </a:lnTo>
                  <a:cubicBezTo>
                    <a:pt x="144" y="0"/>
                    <a:pt x="141" y="112"/>
                    <a:pt x="196" y="133"/>
                  </a:cubicBezTo>
                  <a:lnTo>
                    <a:pt x="182" y="177"/>
                  </a:lnTo>
                  <a:lnTo>
                    <a:pt x="0" y="192"/>
                  </a:lnTo>
                  <a:lnTo>
                    <a:pt x="32" y="379"/>
                  </a:lnTo>
                  <a:lnTo>
                    <a:pt x="226" y="343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0" name="Freeform 112">
              <a:extLst>
                <a:ext uri="{FF2B5EF4-FFF2-40B4-BE49-F238E27FC236}">
                  <a16:creationId xmlns:a16="http://schemas.microsoft.com/office/drawing/2014/main" id="{8219D27E-F2E0-194E-BBCB-48E863AE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1245" y="6270246"/>
              <a:ext cx="521838" cy="214227"/>
            </a:xfrm>
            <a:custGeom>
              <a:avLst/>
              <a:gdLst>
                <a:gd name="T0" fmla="*/ 411 w 417"/>
                <a:gd name="T1" fmla="*/ 0 h 171"/>
                <a:gd name="T2" fmla="*/ 0 w 417"/>
                <a:gd name="T3" fmla="*/ 0 h 171"/>
                <a:gd name="T4" fmla="*/ 0 w 417"/>
                <a:gd name="T5" fmla="*/ 170 h 171"/>
                <a:gd name="T6" fmla="*/ 416 w 417"/>
                <a:gd name="T7" fmla="*/ 170 h 171"/>
                <a:gd name="T8" fmla="*/ 411 w 417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171">
                  <a:moveTo>
                    <a:pt x="411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416" y="170"/>
                  </a:lnTo>
                  <a:lnTo>
                    <a:pt x="4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1" name="Freeform 113">
              <a:extLst>
                <a:ext uri="{FF2B5EF4-FFF2-40B4-BE49-F238E27FC236}">
                  <a16:creationId xmlns:a16="http://schemas.microsoft.com/office/drawing/2014/main" id="{E67FEE15-AD41-F64B-856C-3B8FED8EE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4335" y="6391094"/>
              <a:ext cx="1461150" cy="1691858"/>
            </a:xfrm>
            <a:custGeom>
              <a:avLst/>
              <a:gdLst>
                <a:gd name="T0" fmla="*/ 1153 w 1175"/>
                <a:gd name="T1" fmla="*/ 0 h 1356"/>
                <a:gd name="T2" fmla="*/ 34 w 1175"/>
                <a:gd name="T3" fmla="*/ 0 h 1356"/>
                <a:gd name="T4" fmla="*/ 0 w 1175"/>
                <a:gd name="T5" fmla="*/ 1355 h 1356"/>
                <a:gd name="T6" fmla="*/ 1174 w 1175"/>
                <a:gd name="T7" fmla="*/ 1350 h 1356"/>
                <a:gd name="T8" fmla="*/ 1153 w 1175"/>
                <a:gd name="T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1356">
                  <a:moveTo>
                    <a:pt x="1153" y="0"/>
                  </a:moveTo>
                  <a:lnTo>
                    <a:pt x="34" y="0"/>
                  </a:lnTo>
                  <a:lnTo>
                    <a:pt x="0" y="1355"/>
                  </a:lnTo>
                  <a:lnTo>
                    <a:pt x="1174" y="1350"/>
                  </a:lnTo>
                  <a:lnTo>
                    <a:pt x="11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E362A88-4960-9449-AD6E-7B9B0EBD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7415" y="6149402"/>
              <a:ext cx="2734293" cy="3876845"/>
            </a:xfrm>
            <a:custGeom>
              <a:avLst/>
              <a:gdLst>
                <a:gd name="connsiteX0" fmla="*/ 2320514 w 2734293"/>
                <a:gd name="connsiteY0" fmla="*/ 241694 h 3876845"/>
                <a:gd name="connsiteX1" fmla="*/ 2678377 w 2734293"/>
                <a:gd name="connsiteY1" fmla="*/ 241694 h 3876845"/>
                <a:gd name="connsiteX2" fmla="*/ 2734293 w 2734293"/>
                <a:gd name="connsiteY2" fmla="*/ 3876845 h 3876845"/>
                <a:gd name="connsiteX3" fmla="*/ 2090637 w 2734293"/>
                <a:gd name="connsiteY3" fmla="*/ 3876845 h 3876845"/>
                <a:gd name="connsiteX4" fmla="*/ 2320514 w 2734293"/>
                <a:gd name="connsiteY4" fmla="*/ 241694 h 3876845"/>
                <a:gd name="connsiteX5" fmla="*/ 462890 w 2734293"/>
                <a:gd name="connsiteY5" fmla="*/ 0 h 3876845"/>
                <a:gd name="connsiteX6" fmla="*/ 709932 w 2734293"/>
                <a:gd name="connsiteY6" fmla="*/ 744634 h 3876845"/>
                <a:gd name="connsiteX7" fmla="*/ 1291352 w 2734293"/>
                <a:gd name="connsiteY7" fmla="*/ 236589 h 3876845"/>
                <a:gd name="connsiteX8" fmla="*/ 1690610 w 2734293"/>
                <a:gd name="connsiteY8" fmla="*/ 236589 h 3876845"/>
                <a:gd name="connsiteX9" fmla="*/ 1656923 w 2734293"/>
                <a:gd name="connsiteY9" fmla="*/ 3871350 h 3876845"/>
                <a:gd name="connsiteX10" fmla="*/ 1200271 w 2734293"/>
                <a:gd name="connsiteY10" fmla="*/ 3871350 h 3876845"/>
                <a:gd name="connsiteX11" fmla="*/ 1267646 w 2734293"/>
                <a:gd name="connsiteY11" fmla="*/ 1192909 h 3876845"/>
                <a:gd name="connsiteX12" fmla="*/ 643804 w 2734293"/>
                <a:gd name="connsiteY12" fmla="*/ 1361012 h 3876845"/>
                <a:gd name="connsiteX13" fmla="*/ 460395 w 2734293"/>
                <a:gd name="connsiteY13" fmla="*/ 1428253 h 3876845"/>
                <a:gd name="connsiteX14" fmla="*/ 0 w 2734293"/>
                <a:gd name="connsiteY14" fmla="*/ 87164 h 38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293" h="3876845">
                  <a:moveTo>
                    <a:pt x="2320514" y="241694"/>
                  </a:moveTo>
                  <a:lnTo>
                    <a:pt x="2678377" y="241694"/>
                  </a:lnTo>
                  <a:lnTo>
                    <a:pt x="2734293" y="3876845"/>
                  </a:lnTo>
                  <a:lnTo>
                    <a:pt x="2090637" y="3876845"/>
                  </a:lnTo>
                  <a:cubicBezTo>
                    <a:pt x="1939042" y="1401107"/>
                    <a:pt x="2212410" y="495744"/>
                    <a:pt x="2320514" y="241694"/>
                  </a:cubicBezTo>
                  <a:close/>
                  <a:moveTo>
                    <a:pt x="462890" y="0"/>
                  </a:moveTo>
                  <a:lnTo>
                    <a:pt x="709932" y="744634"/>
                  </a:lnTo>
                  <a:lnTo>
                    <a:pt x="1291352" y="236589"/>
                  </a:lnTo>
                  <a:lnTo>
                    <a:pt x="1690610" y="236589"/>
                  </a:lnTo>
                  <a:cubicBezTo>
                    <a:pt x="1629474" y="522987"/>
                    <a:pt x="1502210" y="1458138"/>
                    <a:pt x="1656923" y="3871350"/>
                  </a:cubicBezTo>
                  <a:lnTo>
                    <a:pt x="1200271" y="3871350"/>
                  </a:lnTo>
                  <a:lnTo>
                    <a:pt x="1267646" y="1192909"/>
                  </a:lnTo>
                  <a:cubicBezTo>
                    <a:pt x="1104199" y="1247698"/>
                    <a:pt x="729895" y="1369728"/>
                    <a:pt x="643804" y="1361012"/>
                  </a:cubicBezTo>
                  <a:cubicBezTo>
                    <a:pt x="534008" y="1349805"/>
                    <a:pt x="460395" y="1428253"/>
                    <a:pt x="460395" y="1428253"/>
                  </a:cubicBezTo>
                  <a:cubicBezTo>
                    <a:pt x="73613" y="1354786"/>
                    <a:pt x="9981" y="439558"/>
                    <a:pt x="0" y="87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1F25FD6-CC5A-7640-8342-B1FEFCB99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7415" y="6149402"/>
              <a:ext cx="2734293" cy="3876845"/>
            </a:xfrm>
            <a:custGeom>
              <a:avLst/>
              <a:gdLst>
                <a:gd name="connsiteX0" fmla="*/ 2320514 w 2734293"/>
                <a:gd name="connsiteY0" fmla="*/ 241694 h 3876845"/>
                <a:gd name="connsiteX1" fmla="*/ 2678377 w 2734293"/>
                <a:gd name="connsiteY1" fmla="*/ 241694 h 3876845"/>
                <a:gd name="connsiteX2" fmla="*/ 2734293 w 2734293"/>
                <a:gd name="connsiteY2" fmla="*/ 3876845 h 3876845"/>
                <a:gd name="connsiteX3" fmla="*/ 2090637 w 2734293"/>
                <a:gd name="connsiteY3" fmla="*/ 3876845 h 3876845"/>
                <a:gd name="connsiteX4" fmla="*/ 2320514 w 2734293"/>
                <a:gd name="connsiteY4" fmla="*/ 241694 h 3876845"/>
                <a:gd name="connsiteX5" fmla="*/ 462890 w 2734293"/>
                <a:gd name="connsiteY5" fmla="*/ 0 h 3876845"/>
                <a:gd name="connsiteX6" fmla="*/ 709932 w 2734293"/>
                <a:gd name="connsiteY6" fmla="*/ 744634 h 3876845"/>
                <a:gd name="connsiteX7" fmla="*/ 1291352 w 2734293"/>
                <a:gd name="connsiteY7" fmla="*/ 236589 h 3876845"/>
                <a:gd name="connsiteX8" fmla="*/ 1690610 w 2734293"/>
                <a:gd name="connsiteY8" fmla="*/ 236589 h 3876845"/>
                <a:gd name="connsiteX9" fmla="*/ 1656923 w 2734293"/>
                <a:gd name="connsiteY9" fmla="*/ 3871350 h 3876845"/>
                <a:gd name="connsiteX10" fmla="*/ 1200271 w 2734293"/>
                <a:gd name="connsiteY10" fmla="*/ 3871350 h 3876845"/>
                <a:gd name="connsiteX11" fmla="*/ 1267646 w 2734293"/>
                <a:gd name="connsiteY11" fmla="*/ 1192909 h 3876845"/>
                <a:gd name="connsiteX12" fmla="*/ 643804 w 2734293"/>
                <a:gd name="connsiteY12" fmla="*/ 1361012 h 3876845"/>
                <a:gd name="connsiteX13" fmla="*/ 460395 w 2734293"/>
                <a:gd name="connsiteY13" fmla="*/ 1428253 h 3876845"/>
                <a:gd name="connsiteX14" fmla="*/ 0 w 2734293"/>
                <a:gd name="connsiteY14" fmla="*/ 87164 h 38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293" h="3876845">
                  <a:moveTo>
                    <a:pt x="2320514" y="241694"/>
                  </a:moveTo>
                  <a:lnTo>
                    <a:pt x="2678377" y="241694"/>
                  </a:lnTo>
                  <a:lnTo>
                    <a:pt x="2734293" y="3876845"/>
                  </a:lnTo>
                  <a:lnTo>
                    <a:pt x="2090637" y="3876845"/>
                  </a:lnTo>
                  <a:cubicBezTo>
                    <a:pt x="1939042" y="1401107"/>
                    <a:pt x="2212410" y="495744"/>
                    <a:pt x="2320514" y="241694"/>
                  </a:cubicBezTo>
                  <a:close/>
                  <a:moveTo>
                    <a:pt x="462890" y="0"/>
                  </a:moveTo>
                  <a:lnTo>
                    <a:pt x="709932" y="744634"/>
                  </a:lnTo>
                  <a:lnTo>
                    <a:pt x="1291352" y="236589"/>
                  </a:lnTo>
                  <a:lnTo>
                    <a:pt x="1690610" y="236589"/>
                  </a:lnTo>
                  <a:cubicBezTo>
                    <a:pt x="1629474" y="522987"/>
                    <a:pt x="1502210" y="1458138"/>
                    <a:pt x="1656923" y="3871350"/>
                  </a:cubicBezTo>
                  <a:lnTo>
                    <a:pt x="1200271" y="3871350"/>
                  </a:lnTo>
                  <a:lnTo>
                    <a:pt x="1267646" y="1192909"/>
                  </a:lnTo>
                  <a:cubicBezTo>
                    <a:pt x="1104199" y="1247698"/>
                    <a:pt x="729895" y="1369728"/>
                    <a:pt x="643804" y="1361012"/>
                  </a:cubicBezTo>
                  <a:cubicBezTo>
                    <a:pt x="534008" y="1349805"/>
                    <a:pt x="460395" y="1428253"/>
                    <a:pt x="460395" y="1428253"/>
                  </a:cubicBezTo>
                  <a:cubicBezTo>
                    <a:pt x="73613" y="1354786"/>
                    <a:pt x="9981" y="439558"/>
                    <a:pt x="0" y="87164"/>
                  </a:cubicBezTo>
                  <a:close/>
                </a:path>
              </a:pathLst>
            </a:custGeom>
            <a:solidFill>
              <a:srgbClr val="7164C7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4" name="Freeform 116">
              <a:extLst>
                <a:ext uri="{FF2B5EF4-FFF2-40B4-BE49-F238E27FC236}">
                  <a16:creationId xmlns:a16="http://schemas.microsoft.com/office/drawing/2014/main" id="{E92348E9-B0D2-3F4F-AF56-685EF59D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9694" y="6127429"/>
              <a:ext cx="422966" cy="357047"/>
            </a:xfrm>
            <a:custGeom>
              <a:avLst/>
              <a:gdLst>
                <a:gd name="T0" fmla="*/ 340 w 341"/>
                <a:gd name="T1" fmla="*/ 285 h 286"/>
                <a:gd name="T2" fmla="*/ 129 w 341"/>
                <a:gd name="T3" fmla="*/ 285 h 286"/>
                <a:gd name="T4" fmla="*/ 0 w 341"/>
                <a:gd name="T5" fmla="*/ 285 h 286"/>
                <a:gd name="T6" fmla="*/ 55 w 341"/>
                <a:gd name="T7" fmla="*/ 0 h 286"/>
                <a:gd name="T8" fmla="*/ 285 w 341"/>
                <a:gd name="T9" fmla="*/ 0 h 286"/>
                <a:gd name="T10" fmla="*/ 340 w 341"/>
                <a:gd name="T11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286">
                  <a:moveTo>
                    <a:pt x="340" y="285"/>
                  </a:moveTo>
                  <a:lnTo>
                    <a:pt x="129" y="285"/>
                  </a:lnTo>
                  <a:lnTo>
                    <a:pt x="0" y="285"/>
                  </a:lnTo>
                  <a:lnTo>
                    <a:pt x="55" y="0"/>
                  </a:lnTo>
                  <a:lnTo>
                    <a:pt x="285" y="0"/>
                  </a:lnTo>
                  <a:lnTo>
                    <a:pt x="340" y="285"/>
                  </a:ln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5" name="Freeform 117">
              <a:extLst>
                <a:ext uri="{FF2B5EF4-FFF2-40B4-BE49-F238E27FC236}">
                  <a16:creationId xmlns:a16="http://schemas.microsoft.com/office/drawing/2014/main" id="{CDE55DFF-AEF7-8045-8B04-72731E854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0119" y="6127427"/>
              <a:ext cx="346060" cy="263667"/>
            </a:xfrm>
            <a:custGeom>
              <a:avLst/>
              <a:gdLst>
                <a:gd name="T0" fmla="*/ 236 w 277"/>
                <a:gd name="T1" fmla="*/ 0 h 211"/>
                <a:gd name="T2" fmla="*/ 6 w 277"/>
                <a:gd name="T3" fmla="*/ 0 h 211"/>
                <a:gd name="T4" fmla="*/ 0 w 277"/>
                <a:gd name="T5" fmla="*/ 35 h 211"/>
                <a:gd name="T6" fmla="*/ 276 w 277"/>
                <a:gd name="T7" fmla="*/ 210 h 211"/>
                <a:gd name="T8" fmla="*/ 236 w 277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11">
                  <a:moveTo>
                    <a:pt x="236" y="0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276" y="210"/>
                  </a:lnTo>
                  <a:lnTo>
                    <a:pt x="236" y="0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6" name="Freeform 118">
              <a:extLst>
                <a:ext uri="{FF2B5EF4-FFF2-40B4-BE49-F238E27FC236}">
                  <a16:creationId xmlns:a16="http://schemas.microsoft.com/office/drawing/2014/main" id="{3E7CEADA-44BB-4043-84A6-4DB4AF945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387" y="6028555"/>
              <a:ext cx="411977" cy="203240"/>
            </a:xfrm>
            <a:custGeom>
              <a:avLst/>
              <a:gdLst>
                <a:gd name="T0" fmla="*/ 296 w 332"/>
                <a:gd name="T1" fmla="*/ 0 h 164"/>
                <a:gd name="T2" fmla="*/ 8 w 332"/>
                <a:gd name="T3" fmla="*/ 54 h 164"/>
                <a:gd name="T4" fmla="*/ 8 w 332"/>
                <a:gd name="T5" fmla="*/ 54 h 164"/>
                <a:gd name="T6" fmla="*/ 1 w 332"/>
                <a:gd name="T7" fmla="*/ 163 h 164"/>
                <a:gd name="T8" fmla="*/ 331 w 332"/>
                <a:gd name="T9" fmla="*/ 101 h 164"/>
                <a:gd name="T10" fmla="*/ 296 w 332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164">
                  <a:moveTo>
                    <a:pt x="296" y="0"/>
                  </a:moveTo>
                  <a:lnTo>
                    <a:pt x="8" y="54"/>
                  </a:lnTo>
                  <a:lnTo>
                    <a:pt x="8" y="54"/>
                  </a:lnTo>
                  <a:cubicBezTo>
                    <a:pt x="8" y="54"/>
                    <a:pt x="0" y="98"/>
                    <a:pt x="1" y="163"/>
                  </a:cubicBezTo>
                  <a:lnTo>
                    <a:pt x="331" y="101"/>
                  </a:lnTo>
                  <a:lnTo>
                    <a:pt x="29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7" name="Freeform 119">
              <a:extLst>
                <a:ext uri="{FF2B5EF4-FFF2-40B4-BE49-F238E27FC236}">
                  <a16:creationId xmlns:a16="http://schemas.microsoft.com/office/drawing/2014/main" id="{8F8E2AC7-2BF1-4641-9256-72407732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5888" y="6967862"/>
              <a:ext cx="269162" cy="313105"/>
            </a:xfrm>
            <a:custGeom>
              <a:avLst/>
              <a:gdLst>
                <a:gd name="T0" fmla="*/ 143 w 217"/>
                <a:gd name="T1" fmla="*/ 0 h 250"/>
                <a:gd name="T2" fmla="*/ 0 w 217"/>
                <a:gd name="T3" fmla="*/ 190 h 250"/>
                <a:gd name="T4" fmla="*/ 0 w 217"/>
                <a:gd name="T5" fmla="*/ 190 h 250"/>
                <a:gd name="T6" fmla="*/ 59 w 217"/>
                <a:gd name="T7" fmla="*/ 249 h 250"/>
                <a:gd name="T8" fmla="*/ 216 w 217"/>
                <a:gd name="T9" fmla="*/ 40 h 250"/>
                <a:gd name="T10" fmla="*/ 143 w 21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50">
                  <a:moveTo>
                    <a:pt x="143" y="0"/>
                  </a:moveTo>
                  <a:lnTo>
                    <a:pt x="0" y="190"/>
                  </a:lnTo>
                  <a:lnTo>
                    <a:pt x="0" y="190"/>
                  </a:lnTo>
                  <a:cubicBezTo>
                    <a:pt x="20" y="208"/>
                    <a:pt x="41" y="231"/>
                    <a:pt x="59" y="249"/>
                  </a:cubicBezTo>
                  <a:lnTo>
                    <a:pt x="216" y="40"/>
                  </a:lnTo>
                  <a:lnTo>
                    <a:pt x="143" y="0"/>
                  </a:ln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BF5B3B6-62FF-6C4E-BAB8-08C7A14E1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7978" y="5341924"/>
              <a:ext cx="449179" cy="1141307"/>
            </a:xfrm>
            <a:custGeom>
              <a:avLst/>
              <a:gdLst>
                <a:gd name="connsiteX0" fmla="*/ 98872 w 449179"/>
                <a:gd name="connsiteY0" fmla="*/ 98874 h 1141307"/>
                <a:gd name="connsiteX1" fmla="*/ 344807 w 449179"/>
                <a:gd name="connsiteY1" fmla="*/ 98874 h 1141307"/>
                <a:gd name="connsiteX2" fmla="*/ 344807 w 449179"/>
                <a:gd name="connsiteY2" fmla="*/ 1141307 h 1141307"/>
                <a:gd name="connsiteX3" fmla="*/ 98872 w 449179"/>
                <a:gd name="connsiteY3" fmla="*/ 1141307 h 1141307"/>
                <a:gd name="connsiteX4" fmla="*/ 0 w 449179"/>
                <a:gd name="connsiteY4" fmla="*/ 0 h 1141307"/>
                <a:gd name="connsiteX5" fmla="*/ 449179 w 449179"/>
                <a:gd name="connsiteY5" fmla="*/ 0 h 1141307"/>
                <a:gd name="connsiteX6" fmla="*/ 449179 w 449179"/>
                <a:gd name="connsiteY6" fmla="*/ 97623 h 1141307"/>
                <a:gd name="connsiteX7" fmla="*/ 0 w 449179"/>
                <a:gd name="connsiteY7" fmla="*/ 97623 h 114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79" h="1141307">
                  <a:moveTo>
                    <a:pt x="98872" y="98874"/>
                  </a:moveTo>
                  <a:lnTo>
                    <a:pt x="344807" y="98874"/>
                  </a:lnTo>
                  <a:lnTo>
                    <a:pt x="344807" y="1141307"/>
                  </a:lnTo>
                  <a:lnTo>
                    <a:pt x="98872" y="1141307"/>
                  </a:lnTo>
                  <a:close/>
                  <a:moveTo>
                    <a:pt x="0" y="0"/>
                  </a:moveTo>
                  <a:lnTo>
                    <a:pt x="449179" y="0"/>
                  </a:lnTo>
                  <a:lnTo>
                    <a:pt x="449179" y="97623"/>
                  </a:lnTo>
                  <a:lnTo>
                    <a:pt x="0" y="97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69" name="Freeform 121">
              <a:extLst>
                <a:ext uri="{FF2B5EF4-FFF2-40B4-BE49-F238E27FC236}">
                  <a16:creationId xmlns:a16="http://schemas.microsoft.com/office/drawing/2014/main" id="{FE64BE05-66A3-5F40-BC8E-AF53E233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219" y="5001352"/>
              <a:ext cx="241693" cy="241693"/>
            </a:xfrm>
            <a:custGeom>
              <a:avLst/>
              <a:gdLst>
                <a:gd name="T0" fmla="*/ 191 w 192"/>
                <a:gd name="T1" fmla="*/ 95 h 192"/>
                <a:gd name="T2" fmla="*/ 191 w 192"/>
                <a:gd name="T3" fmla="*/ 95 h 192"/>
                <a:gd name="T4" fmla="*/ 95 w 192"/>
                <a:gd name="T5" fmla="*/ 191 h 192"/>
                <a:gd name="T6" fmla="*/ 95 w 192"/>
                <a:gd name="T7" fmla="*/ 191 h 192"/>
                <a:gd name="T8" fmla="*/ 0 w 192"/>
                <a:gd name="T9" fmla="*/ 95 h 192"/>
                <a:gd name="T10" fmla="*/ 0 w 192"/>
                <a:gd name="T11" fmla="*/ 95 h 192"/>
                <a:gd name="T12" fmla="*/ 95 w 192"/>
                <a:gd name="T13" fmla="*/ 0 h 192"/>
                <a:gd name="T14" fmla="*/ 95 w 192"/>
                <a:gd name="T15" fmla="*/ 0 h 192"/>
                <a:gd name="T16" fmla="*/ 191 w 192"/>
                <a:gd name="T17" fmla="*/ 9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2">
                  <a:moveTo>
                    <a:pt x="191" y="95"/>
                  </a:moveTo>
                  <a:lnTo>
                    <a:pt x="191" y="95"/>
                  </a:lnTo>
                  <a:cubicBezTo>
                    <a:pt x="191" y="148"/>
                    <a:pt x="148" y="191"/>
                    <a:pt x="95" y="191"/>
                  </a:cubicBezTo>
                  <a:lnTo>
                    <a:pt x="95" y="191"/>
                  </a:lnTo>
                  <a:cubicBezTo>
                    <a:pt x="43" y="191"/>
                    <a:pt x="0" y="148"/>
                    <a:pt x="0" y="95"/>
                  </a:cubicBezTo>
                  <a:lnTo>
                    <a:pt x="0" y="95"/>
                  </a:lnTo>
                  <a:cubicBezTo>
                    <a:pt x="0" y="43"/>
                    <a:pt x="43" y="0"/>
                    <a:pt x="95" y="0"/>
                  </a:cubicBezTo>
                  <a:lnTo>
                    <a:pt x="95" y="0"/>
                  </a:lnTo>
                  <a:cubicBezTo>
                    <a:pt x="148" y="0"/>
                    <a:pt x="191" y="43"/>
                    <a:pt x="191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0" name="Freeform 122">
              <a:extLst>
                <a:ext uri="{FF2B5EF4-FFF2-40B4-BE49-F238E27FC236}">
                  <a16:creationId xmlns:a16="http://schemas.microsoft.com/office/drawing/2014/main" id="{EA65F589-1C83-7445-9AB6-21400C8F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5441" y="4853042"/>
              <a:ext cx="148310" cy="148310"/>
            </a:xfrm>
            <a:custGeom>
              <a:avLst/>
              <a:gdLst>
                <a:gd name="T0" fmla="*/ 119 w 120"/>
                <a:gd name="T1" fmla="*/ 59 h 120"/>
                <a:gd name="T2" fmla="*/ 119 w 120"/>
                <a:gd name="T3" fmla="*/ 59 h 120"/>
                <a:gd name="T4" fmla="*/ 60 w 120"/>
                <a:gd name="T5" fmla="*/ 119 h 120"/>
                <a:gd name="T6" fmla="*/ 60 w 120"/>
                <a:gd name="T7" fmla="*/ 119 h 120"/>
                <a:gd name="T8" fmla="*/ 0 w 120"/>
                <a:gd name="T9" fmla="*/ 59 h 120"/>
                <a:gd name="T10" fmla="*/ 0 w 120"/>
                <a:gd name="T11" fmla="*/ 59 h 120"/>
                <a:gd name="T12" fmla="*/ 60 w 120"/>
                <a:gd name="T13" fmla="*/ 0 h 120"/>
                <a:gd name="T14" fmla="*/ 60 w 120"/>
                <a:gd name="T15" fmla="*/ 0 h 120"/>
                <a:gd name="T16" fmla="*/ 119 w 120"/>
                <a:gd name="T17" fmla="*/ 5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119" y="59"/>
                  </a:moveTo>
                  <a:lnTo>
                    <a:pt x="119" y="59"/>
                  </a:lnTo>
                  <a:cubicBezTo>
                    <a:pt x="119" y="92"/>
                    <a:pt x="92" y="119"/>
                    <a:pt x="60" y="119"/>
                  </a:cubicBezTo>
                  <a:lnTo>
                    <a:pt x="60" y="119"/>
                  </a:lnTo>
                  <a:cubicBezTo>
                    <a:pt x="27" y="119"/>
                    <a:pt x="0" y="92"/>
                    <a:pt x="0" y="59"/>
                  </a:cubicBezTo>
                  <a:lnTo>
                    <a:pt x="0" y="59"/>
                  </a:lnTo>
                  <a:cubicBezTo>
                    <a:pt x="0" y="27"/>
                    <a:pt x="27" y="0"/>
                    <a:pt x="60" y="0"/>
                  </a:cubicBezTo>
                  <a:lnTo>
                    <a:pt x="60" y="0"/>
                  </a:lnTo>
                  <a:cubicBezTo>
                    <a:pt x="92" y="0"/>
                    <a:pt x="119" y="27"/>
                    <a:pt x="119" y="59"/>
                  </a:cubicBez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1" name="Freeform 123">
              <a:extLst>
                <a:ext uri="{FF2B5EF4-FFF2-40B4-BE49-F238E27FC236}">
                  <a16:creationId xmlns:a16="http://schemas.microsoft.com/office/drawing/2014/main" id="{FB5470CC-C8C3-0F4F-8E33-80FEB429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6712" y="4693744"/>
              <a:ext cx="98874" cy="98874"/>
            </a:xfrm>
            <a:custGeom>
              <a:avLst/>
              <a:gdLst>
                <a:gd name="T0" fmla="*/ 79 w 80"/>
                <a:gd name="T1" fmla="*/ 39 h 79"/>
                <a:gd name="T2" fmla="*/ 79 w 80"/>
                <a:gd name="T3" fmla="*/ 39 h 79"/>
                <a:gd name="T4" fmla="*/ 40 w 80"/>
                <a:gd name="T5" fmla="*/ 78 h 79"/>
                <a:gd name="T6" fmla="*/ 40 w 80"/>
                <a:gd name="T7" fmla="*/ 78 h 79"/>
                <a:gd name="T8" fmla="*/ 0 w 80"/>
                <a:gd name="T9" fmla="*/ 39 h 79"/>
                <a:gd name="T10" fmla="*/ 0 w 80"/>
                <a:gd name="T11" fmla="*/ 39 h 79"/>
                <a:gd name="T12" fmla="*/ 40 w 80"/>
                <a:gd name="T13" fmla="*/ 0 h 79"/>
                <a:gd name="T14" fmla="*/ 40 w 80"/>
                <a:gd name="T15" fmla="*/ 0 h 79"/>
                <a:gd name="T16" fmla="*/ 79 w 80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9">
                  <a:moveTo>
                    <a:pt x="79" y="39"/>
                  </a:moveTo>
                  <a:lnTo>
                    <a:pt x="79" y="39"/>
                  </a:lnTo>
                  <a:cubicBezTo>
                    <a:pt x="79" y="60"/>
                    <a:pt x="61" y="78"/>
                    <a:pt x="40" y="78"/>
                  </a:cubicBezTo>
                  <a:lnTo>
                    <a:pt x="40" y="78"/>
                  </a:lnTo>
                  <a:cubicBezTo>
                    <a:pt x="18" y="78"/>
                    <a:pt x="0" y="60"/>
                    <a:pt x="0" y="39"/>
                  </a:cubicBezTo>
                  <a:lnTo>
                    <a:pt x="0" y="39"/>
                  </a:lnTo>
                  <a:cubicBezTo>
                    <a:pt x="0" y="17"/>
                    <a:pt x="18" y="0"/>
                    <a:pt x="40" y="0"/>
                  </a:cubicBezTo>
                  <a:lnTo>
                    <a:pt x="40" y="0"/>
                  </a:lnTo>
                  <a:cubicBezTo>
                    <a:pt x="61" y="0"/>
                    <a:pt x="79" y="17"/>
                    <a:pt x="79" y="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1F3E4B7-8721-3B48-A803-E807108C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733" y="6385600"/>
              <a:ext cx="1223706" cy="2201468"/>
            </a:xfrm>
            <a:custGeom>
              <a:avLst/>
              <a:gdLst>
                <a:gd name="connsiteX0" fmla="*/ 996563 w 1223706"/>
                <a:gd name="connsiteY0" fmla="*/ 0 h 2201468"/>
                <a:gd name="connsiteX1" fmla="*/ 1223706 w 1223706"/>
                <a:gd name="connsiteY1" fmla="*/ 316274 h 2201468"/>
                <a:gd name="connsiteX2" fmla="*/ 855065 w 1223706"/>
                <a:gd name="connsiteY2" fmla="*/ 1065869 h 2201468"/>
                <a:gd name="connsiteX3" fmla="*/ 1069795 w 1223706"/>
                <a:gd name="connsiteY3" fmla="*/ 1688456 h 2201468"/>
                <a:gd name="connsiteX4" fmla="*/ 723496 w 1223706"/>
                <a:gd name="connsiteY4" fmla="*/ 2201468 h 2201468"/>
                <a:gd name="connsiteX5" fmla="*/ 708601 w 1223706"/>
                <a:gd name="connsiteY5" fmla="*/ 2191506 h 2201468"/>
                <a:gd name="connsiteX6" fmla="*/ 1049936 w 1223706"/>
                <a:gd name="connsiteY6" fmla="*/ 1685966 h 2201468"/>
                <a:gd name="connsiteX7" fmla="*/ 836446 w 1223706"/>
                <a:gd name="connsiteY7" fmla="*/ 1063379 h 2201468"/>
                <a:gd name="connsiteX8" fmla="*/ 837688 w 1223706"/>
                <a:gd name="connsiteY8" fmla="*/ 1060889 h 2201468"/>
                <a:gd name="connsiteX9" fmla="*/ 1203846 w 1223706"/>
                <a:gd name="connsiteY9" fmla="*/ 317520 h 2201468"/>
                <a:gd name="connsiteX10" fmla="*/ 982910 w 1223706"/>
                <a:gd name="connsiteY10" fmla="*/ 9962 h 2201468"/>
                <a:gd name="connsiteX11" fmla="*/ 347642 w 1223706"/>
                <a:gd name="connsiteY11" fmla="*/ 0 h 2201468"/>
                <a:gd name="connsiteX12" fmla="*/ 361299 w 1223706"/>
                <a:gd name="connsiteY12" fmla="*/ 9967 h 2201468"/>
                <a:gd name="connsiteX13" fmla="*/ 60837 w 1223706"/>
                <a:gd name="connsiteY13" fmla="*/ 494614 h 2201468"/>
                <a:gd name="connsiteX14" fmla="*/ 212310 w 1223706"/>
                <a:gd name="connsiteY14" fmla="*/ 1058997 h 2201468"/>
                <a:gd name="connsiteX15" fmla="*/ 17382 w 1223706"/>
                <a:gd name="connsiteY15" fmla="*/ 1689411 h 2201468"/>
                <a:gd name="connsiteX16" fmla="*/ 261973 w 1223706"/>
                <a:gd name="connsiteY16" fmla="*/ 2193992 h 2201468"/>
                <a:gd name="connsiteX17" fmla="*/ 247074 w 1223706"/>
                <a:gd name="connsiteY17" fmla="*/ 2201467 h 2201468"/>
                <a:gd name="connsiteX18" fmla="*/ 0 w 1223706"/>
                <a:gd name="connsiteY18" fmla="*/ 1691903 h 2201468"/>
                <a:gd name="connsiteX19" fmla="*/ 1242 w 1223706"/>
                <a:gd name="connsiteY19" fmla="*/ 1688165 h 2201468"/>
                <a:gd name="connsiteX20" fmla="*/ 193686 w 1223706"/>
                <a:gd name="connsiteY20" fmla="*/ 1058997 h 2201468"/>
                <a:gd name="connsiteX21" fmla="*/ 42214 w 1223706"/>
                <a:gd name="connsiteY21" fmla="*/ 493368 h 220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3706" h="2201468">
                  <a:moveTo>
                    <a:pt x="996563" y="0"/>
                  </a:moveTo>
                  <a:lnTo>
                    <a:pt x="1223706" y="316274"/>
                  </a:lnTo>
                  <a:lnTo>
                    <a:pt x="855065" y="1065869"/>
                  </a:lnTo>
                  <a:lnTo>
                    <a:pt x="1069795" y="1688456"/>
                  </a:lnTo>
                  <a:lnTo>
                    <a:pt x="723496" y="2201468"/>
                  </a:lnTo>
                  <a:lnTo>
                    <a:pt x="708601" y="2191506"/>
                  </a:lnTo>
                  <a:lnTo>
                    <a:pt x="1049936" y="1685966"/>
                  </a:lnTo>
                  <a:lnTo>
                    <a:pt x="836446" y="1063379"/>
                  </a:lnTo>
                  <a:lnTo>
                    <a:pt x="837688" y="1060889"/>
                  </a:lnTo>
                  <a:lnTo>
                    <a:pt x="1203846" y="317520"/>
                  </a:lnTo>
                  <a:lnTo>
                    <a:pt x="982910" y="9962"/>
                  </a:lnTo>
                  <a:close/>
                  <a:moveTo>
                    <a:pt x="347642" y="0"/>
                  </a:moveTo>
                  <a:lnTo>
                    <a:pt x="361299" y="9967"/>
                  </a:lnTo>
                  <a:lnTo>
                    <a:pt x="60837" y="494614"/>
                  </a:lnTo>
                  <a:lnTo>
                    <a:pt x="212310" y="1058997"/>
                  </a:lnTo>
                  <a:lnTo>
                    <a:pt x="17382" y="1689411"/>
                  </a:lnTo>
                  <a:lnTo>
                    <a:pt x="261973" y="2193992"/>
                  </a:lnTo>
                  <a:lnTo>
                    <a:pt x="247074" y="2201467"/>
                  </a:lnTo>
                  <a:lnTo>
                    <a:pt x="0" y="1691903"/>
                  </a:lnTo>
                  <a:lnTo>
                    <a:pt x="1242" y="1688165"/>
                  </a:lnTo>
                  <a:lnTo>
                    <a:pt x="193686" y="1058997"/>
                  </a:lnTo>
                  <a:lnTo>
                    <a:pt x="42214" y="493368"/>
                  </a:lnTo>
                  <a:close/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36955EE-E20F-AB40-A6E5-913284DE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1247" y="6270250"/>
              <a:ext cx="548061" cy="405246"/>
            </a:xfrm>
            <a:custGeom>
              <a:avLst/>
              <a:gdLst>
                <a:gd name="connsiteX0" fmla="*/ 510760 w 548061"/>
                <a:gd name="connsiteY0" fmla="*/ 0 h 405246"/>
                <a:gd name="connsiteX1" fmla="*/ 548061 w 548061"/>
                <a:gd name="connsiteY1" fmla="*/ 210678 h 405246"/>
                <a:gd name="connsiteX2" fmla="*/ 187485 w 548061"/>
                <a:gd name="connsiteY2" fmla="*/ 405246 h 405246"/>
                <a:gd name="connsiteX3" fmla="*/ 181268 w 548061"/>
                <a:gd name="connsiteY3" fmla="*/ 151193 h 405246"/>
                <a:gd name="connsiteX4" fmla="*/ 0 w 548061"/>
                <a:gd name="connsiteY4" fmla="*/ 0 h 405246"/>
                <a:gd name="connsiteX5" fmla="*/ 92167 w 548061"/>
                <a:gd name="connsiteY5" fmla="*/ 148714 h 405246"/>
                <a:gd name="connsiteX6" fmla="*/ 92167 w 548061"/>
                <a:gd name="connsiteY6" fmla="*/ 405246 h 405246"/>
                <a:gd name="connsiteX7" fmla="*/ 0 w 548061"/>
                <a:gd name="connsiteY7" fmla="*/ 251575 h 40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061" h="405246">
                  <a:moveTo>
                    <a:pt x="510760" y="0"/>
                  </a:moveTo>
                  <a:lnTo>
                    <a:pt x="548061" y="210678"/>
                  </a:lnTo>
                  <a:lnTo>
                    <a:pt x="187485" y="405246"/>
                  </a:lnTo>
                  <a:lnTo>
                    <a:pt x="181268" y="151193"/>
                  </a:lnTo>
                  <a:close/>
                  <a:moveTo>
                    <a:pt x="0" y="0"/>
                  </a:moveTo>
                  <a:lnTo>
                    <a:pt x="92167" y="148714"/>
                  </a:lnTo>
                  <a:lnTo>
                    <a:pt x="92167" y="405246"/>
                  </a:lnTo>
                  <a:lnTo>
                    <a:pt x="0" y="251575"/>
                  </a:lnTo>
                  <a:close/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4" name="Freeform 129">
              <a:extLst>
                <a:ext uri="{FF2B5EF4-FFF2-40B4-BE49-F238E27FC236}">
                  <a16:creationId xmlns:a16="http://schemas.microsoft.com/office/drawing/2014/main" id="{B6DC2545-71F7-6C4F-9660-B07C10DF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361" y="6654761"/>
              <a:ext cx="527332" cy="527332"/>
            </a:xfrm>
            <a:custGeom>
              <a:avLst/>
              <a:gdLst>
                <a:gd name="T0" fmla="*/ 424 w 425"/>
                <a:gd name="T1" fmla="*/ 280 h 423"/>
                <a:gd name="T2" fmla="*/ 398 w 425"/>
                <a:gd name="T3" fmla="*/ 169 h 423"/>
                <a:gd name="T4" fmla="*/ 357 w 425"/>
                <a:gd name="T5" fmla="*/ 0 h 423"/>
                <a:gd name="T6" fmla="*/ 357 w 425"/>
                <a:gd name="T7" fmla="*/ 0 h 423"/>
                <a:gd name="T8" fmla="*/ 311 w 425"/>
                <a:gd name="T9" fmla="*/ 116 h 423"/>
                <a:gd name="T10" fmla="*/ 311 w 425"/>
                <a:gd name="T11" fmla="*/ 116 h 423"/>
                <a:gd name="T12" fmla="*/ 273 w 425"/>
                <a:gd name="T13" fmla="*/ 151 h 423"/>
                <a:gd name="T14" fmla="*/ 254 w 425"/>
                <a:gd name="T15" fmla="*/ 145 h 423"/>
                <a:gd name="T16" fmla="*/ 254 w 425"/>
                <a:gd name="T17" fmla="*/ 145 h 423"/>
                <a:gd name="T18" fmla="*/ 134 w 425"/>
                <a:gd name="T19" fmla="*/ 24 h 423"/>
                <a:gd name="T20" fmla="*/ 140 w 425"/>
                <a:gd name="T21" fmla="*/ 84 h 423"/>
                <a:gd name="T22" fmla="*/ 140 w 425"/>
                <a:gd name="T23" fmla="*/ 84 h 423"/>
                <a:gd name="T24" fmla="*/ 33 w 425"/>
                <a:gd name="T25" fmla="*/ 40 h 423"/>
                <a:gd name="T26" fmla="*/ 75 w 425"/>
                <a:gd name="T27" fmla="*/ 116 h 423"/>
                <a:gd name="T28" fmla="*/ 75 w 425"/>
                <a:gd name="T29" fmla="*/ 116 h 423"/>
                <a:gd name="T30" fmla="*/ 4 w 425"/>
                <a:gd name="T31" fmla="*/ 127 h 423"/>
                <a:gd name="T32" fmla="*/ 63 w 425"/>
                <a:gd name="T33" fmla="*/ 193 h 423"/>
                <a:gd name="T34" fmla="*/ 63 w 425"/>
                <a:gd name="T35" fmla="*/ 193 h 423"/>
                <a:gd name="T36" fmla="*/ 0 w 425"/>
                <a:gd name="T37" fmla="*/ 198 h 423"/>
                <a:gd name="T38" fmla="*/ 59 w 425"/>
                <a:gd name="T39" fmla="*/ 298 h 423"/>
                <a:gd name="T40" fmla="*/ 140 w 425"/>
                <a:gd name="T41" fmla="*/ 395 h 423"/>
                <a:gd name="T42" fmla="*/ 317 w 425"/>
                <a:gd name="T43" fmla="*/ 422 h 423"/>
                <a:gd name="T44" fmla="*/ 424 w 425"/>
                <a:gd name="T45" fmla="*/ 28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423">
                  <a:moveTo>
                    <a:pt x="424" y="280"/>
                  </a:moveTo>
                  <a:lnTo>
                    <a:pt x="398" y="169"/>
                  </a:lnTo>
                  <a:lnTo>
                    <a:pt x="357" y="0"/>
                  </a:lnTo>
                  <a:lnTo>
                    <a:pt x="357" y="0"/>
                  </a:lnTo>
                  <a:cubicBezTo>
                    <a:pt x="316" y="8"/>
                    <a:pt x="295" y="49"/>
                    <a:pt x="311" y="116"/>
                  </a:cubicBezTo>
                  <a:lnTo>
                    <a:pt x="311" y="116"/>
                  </a:lnTo>
                  <a:cubicBezTo>
                    <a:pt x="316" y="139"/>
                    <a:pt x="295" y="158"/>
                    <a:pt x="273" y="151"/>
                  </a:cubicBezTo>
                  <a:lnTo>
                    <a:pt x="254" y="145"/>
                  </a:lnTo>
                  <a:lnTo>
                    <a:pt x="254" y="145"/>
                  </a:lnTo>
                  <a:cubicBezTo>
                    <a:pt x="254" y="145"/>
                    <a:pt x="204" y="11"/>
                    <a:pt x="134" y="24"/>
                  </a:cubicBezTo>
                  <a:lnTo>
                    <a:pt x="140" y="84"/>
                  </a:lnTo>
                  <a:lnTo>
                    <a:pt x="140" y="84"/>
                  </a:lnTo>
                  <a:cubicBezTo>
                    <a:pt x="140" y="84"/>
                    <a:pt x="102" y="14"/>
                    <a:pt x="33" y="40"/>
                  </a:cubicBezTo>
                  <a:lnTo>
                    <a:pt x="75" y="116"/>
                  </a:lnTo>
                  <a:lnTo>
                    <a:pt x="75" y="116"/>
                  </a:lnTo>
                  <a:cubicBezTo>
                    <a:pt x="75" y="116"/>
                    <a:pt x="50" y="95"/>
                    <a:pt x="4" y="127"/>
                  </a:cubicBezTo>
                  <a:lnTo>
                    <a:pt x="63" y="193"/>
                  </a:lnTo>
                  <a:lnTo>
                    <a:pt x="63" y="193"/>
                  </a:lnTo>
                  <a:cubicBezTo>
                    <a:pt x="63" y="193"/>
                    <a:pt x="20" y="169"/>
                    <a:pt x="0" y="198"/>
                  </a:cubicBezTo>
                  <a:lnTo>
                    <a:pt x="59" y="298"/>
                  </a:lnTo>
                  <a:lnTo>
                    <a:pt x="140" y="395"/>
                  </a:lnTo>
                  <a:lnTo>
                    <a:pt x="317" y="422"/>
                  </a:lnTo>
                  <a:lnTo>
                    <a:pt x="424" y="280"/>
                  </a:ln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5" name="Freeform 130">
              <a:extLst>
                <a:ext uri="{FF2B5EF4-FFF2-40B4-BE49-F238E27FC236}">
                  <a16:creationId xmlns:a16="http://schemas.microsoft.com/office/drawing/2014/main" id="{71E2C159-EEEF-5D49-AE42-92B356D22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126" y="5523194"/>
              <a:ext cx="873396" cy="664657"/>
            </a:xfrm>
            <a:custGeom>
              <a:avLst/>
              <a:gdLst>
                <a:gd name="T0" fmla="*/ 702 w 703"/>
                <a:gd name="T1" fmla="*/ 230 h 532"/>
                <a:gd name="T2" fmla="*/ 702 w 703"/>
                <a:gd name="T3" fmla="*/ 230 h 532"/>
                <a:gd name="T4" fmla="*/ 353 w 703"/>
                <a:gd name="T5" fmla="*/ 531 h 532"/>
                <a:gd name="T6" fmla="*/ 353 w 703"/>
                <a:gd name="T7" fmla="*/ 531 h 532"/>
                <a:gd name="T8" fmla="*/ 0 w 703"/>
                <a:gd name="T9" fmla="*/ 230 h 532"/>
                <a:gd name="T10" fmla="*/ 0 w 703"/>
                <a:gd name="T11" fmla="*/ 230 h 532"/>
                <a:gd name="T12" fmla="*/ 323 w 703"/>
                <a:gd name="T13" fmla="*/ 0 h 532"/>
                <a:gd name="T14" fmla="*/ 323 w 703"/>
                <a:gd name="T15" fmla="*/ 0 h 532"/>
                <a:gd name="T16" fmla="*/ 702 w 703"/>
                <a:gd name="T17" fmla="*/ 23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532">
                  <a:moveTo>
                    <a:pt x="702" y="230"/>
                  </a:moveTo>
                  <a:lnTo>
                    <a:pt x="702" y="230"/>
                  </a:lnTo>
                  <a:cubicBezTo>
                    <a:pt x="702" y="507"/>
                    <a:pt x="518" y="531"/>
                    <a:pt x="353" y="531"/>
                  </a:cubicBezTo>
                  <a:lnTo>
                    <a:pt x="353" y="531"/>
                  </a:lnTo>
                  <a:cubicBezTo>
                    <a:pt x="186" y="531"/>
                    <a:pt x="0" y="474"/>
                    <a:pt x="0" y="230"/>
                  </a:cubicBezTo>
                  <a:lnTo>
                    <a:pt x="0" y="230"/>
                  </a:lnTo>
                  <a:cubicBezTo>
                    <a:pt x="0" y="70"/>
                    <a:pt x="156" y="0"/>
                    <a:pt x="323" y="0"/>
                  </a:cubicBezTo>
                  <a:lnTo>
                    <a:pt x="323" y="0"/>
                  </a:lnTo>
                  <a:cubicBezTo>
                    <a:pt x="489" y="0"/>
                    <a:pt x="702" y="70"/>
                    <a:pt x="702" y="230"/>
                  </a:cubicBez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825AA69-4251-1E4D-B59D-DE326C48A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2901" y="5322746"/>
              <a:ext cx="881333" cy="484848"/>
            </a:xfrm>
            <a:custGeom>
              <a:avLst/>
              <a:gdLst>
                <a:gd name="connsiteX0" fmla="*/ 484862 w 881333"/>
                <a:gd name="connsiteY0" fmla="*/ 6 h 484848"/>
                <a:gd name="connsiteX1" fmla="*/ 874864 w 881333"/>
                <a:gd name="connsiteY1" fmla="*/ 190224 h 484848"/>
                <a:gd name="connsiteX2" fmla="*/ 880907 w 881333"/>
                <a:gd name="connsiteY2" fmla="*/ 200705 h 484848"/>
                <a:gd name="connsiteX3" fmla="*/ 881329 w 881333"/>
                <a:gd name="connsiteY3" fmla="*/ 200445 h 484848"/>
                <a:gd name="connsiteX4" fmla="*/ 881247 w 881333"/>
                <a:gd name="connsiteY4" fmla="*/ 201295 h 484848"/>
                <a:gd name="connsiteX5" fmla="*/ 881333 w 881333"/>
                <a:gd name="connsiteY5" fmla="*/ 201445 h 484848"/>
                <a:gd name="connsiteX6" fmla="*/ 881226 w 881333"/>
                <a:gd name="connsiteY6" fmla="*/ 201512 h 484848"/>
                <a:gd name="connsiteX7" fmla="*/ 853815 w 881333"/>
                <a:gd name="connsiteY7" fmla="*/ 484848 h 484848"/>
                <a:gd name="connsiteX8" fmla="*/ 605329 w 881333"/>
                <a:gd name="connsiteY8" fmla="*/ 373619 h 484848"/>
                <a:gd name="connsiteX9" fmla="*/ 603156 w 881333"/>
                <a:gd name="connsiteY9" fmla="*/ 374975 h 484848"/>
                <a:gd name="connsiteX10" fmla="*/ 3144 w 881333"/>
                <a:gd name="connsiteY10" fmla="*/ 374975 h 484848"/>
                <a:gd name="connsiteX11" fmla="*/ 346186 w 881333"/>
                <a:gd name="connsiteY11" fmla="*/ 14182 h 484848"/>
                <a:gd name="connsiteX12" fmla="*/ 484862 w 881333"/>
                <a:gd name="connsiteY12" fmla="*/ 6 h 4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1333" h="484848">
                  <a:moveTo>
                    <a:pt x="484862" y="6"/>
                  </a:moveTo>
                  <a:cubicBezTo>
                    <a:pt x="737920" y="-1018"/>
                    <a:pt x="848449" y="147709"/>
                    <a:pt x="874864" y="190224"/>
                  </a:cubicBezTo>
                  <a:lnTo>
                    <a:pt x="880907" y="200705"/>
                  </a:lnTo>
                  <a:lnTo>
                    <a:pt x="881329" y="200445"/>
                  </a:lnTo>
                  <a:lnTo>
                    <a:pt x="881247" y="201295"/>
                  </a:lnTo>
                  <a:lnTo>
                    <a:pt x="881333" y="201445"/>
                  </a:lnTo>
                  <a:lnTo>
                    <a:pt x="881226" y="201512"/>
                  </a:lnTo>
                  <a:lnTo>
                    <a:pt x="853815" y="484848"/>
                  </a:lnTo>
                  <a:lnTo>
                    <a:pt x="605329" y="373619"/>
                  </a:lnTo>
                  <a:lnTo>
                    <a:pt x="603156" y="374975"/>
                  </a:lnTo>
                  <a:lnTo>
                    <a:pt x="3144" y="374975"/>
                  </a:lnTo>
                  <a:cubicBezTo>
                    <a:pt x="3144" y="374975"/>
                    <a:pt x="-56733" y="90336"/>
                    <a:pt x="346186" y="14182"/>
                  </a:cubicBezTo>
                  <a:cubicBezTo>
                    <a:pt x="396551" y="4507"/>
                    <a:pt x="442686" y="177"/>
                    <a:pt x="48486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7" name="Freeform 133">
              <a:extLst>
                <a:ext uri="{FF2B5EF4-FFF2-40B4-BE49-F238E27FC236}">
                  <a16:creationId xmlns:a16="http://schemas.microsoft.com/office/drawing/2014/main" id="{14493612-A850-E547-9602-52FC9A4F1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794" y="5891228"/>
              <a:ext cx="76902" cy="186763"/>
            </a:xfrm>
            <a:custGeom>
              <a:avLst/>
              <a:gdLst>
                <a:gd name="T0" fmla="*/ 60 w 61"/>
                <a:gd name="T1" fmla="*/ 117 h 148"/>
                <a:gd name="T2" fmla="*/ 60 w 61"/>
                <a:gd name="T3" fmla="*/ 117 h 148"/>
                <a:gd name="T4" fmla="*/ 30 w 61"/>
                <a:gd name="T5" fmla="*/ 147 h 148"/>
                <a:gd name="T6" fmla="*/ 30 w 61"/>
                <a:gd name="T7" fmla="*/ 147 h 148"/>
                <a:gd name="T8" fmla="*/ 0 w 61"/>
                <a:gd name="T9" fmla="*/ 117 h 148"/>
                <a:gd name="T10" fmla="*/ 0 w 61"/>
                <a:gd name="T11" fmla="*/ 117 h 148"/>
                <a:gd name="T12" fmla="*/ 28 w 61"/>
                <a:gd name="T13" fmla="*/ 0 h 148"/>
                <a:gd name="T14" fmla="*/ 28 w 61"/>
                <a:gd name="T15" fmla="*/ 0 h 148"/>
                <a:gd name="T16" fmla="*/ 60 w 61"/>
                <a:gd name="T17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48">
                  <a:moveTo>
                    <a:pt x="60" y="117"/>
                  </a:moveTo>
                  <a:lnTo>
                    <a:pt x="60" y="117"/>
                  </a:lnTo>
                  <a:cubicBezTo>
                    <a:pt x="60" y="133"/>
                    <a:pt x="47" y="147"/>
                    <a:pt x="30" y="147"/>
                  </a:cubicBezTo>
                  <a:lnTo>
                    <a:pt x="30" y="147"/>
                  </a:lnTo>
                  <a:cubicBezTo>
                    <a:pt x="14" y="147"/>
                    <a:pt x="0" y="133"/>
                    <a:pt x="0" y="117"/>
                  </a:cubicBezTo>
                  <a:lnTo>
                    <a:pt x="0" y="117"/>
                  </a:lnTo>
                  <a:cubicBezTo>
                    <a:pt x="0" y="100"/>
                    <a:pt x="28" y="0"/>
                    <a:pt x="28" y="0"/>
                  </a:cubicBezTo>
                  <a:lnTo>
                    <a:pt x="28" y="0"/>
                  </a:lnTo>
                  <a:cubicBezTo>
                    <a:pt x="28" y="0"/>
                    <a:pt x="60" y="100"/>
                    <a:pt x="60" y="117"/>
                  </a:cubicBez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8" name="Freeform 134">
              <a:extLst>
                <a:ext uri="{FF2B5EF4-FFF2-40B4-BE49-F238E27FC236}">
                  <a16:creationId xmlns:a16="http://schemas.microsoft.com/office/drawing/2014/main" id="{5BB631E6-CF42-4446-B488-0D53309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827" y="5709957"/>
              <a:ext cx="324088" cy="126338"/>
            </a:xfrm>
            <a:custGeom>
              <a:avLst/>
              <a:gdLst>
                <a:gd name="T0" fmla="*/ 0 w 258"/>
                <a:gd name="T1" fmla="*/ 33 h 102"/>
                <a:gd name="T2" fmla="*/ 257 w 258"/>
                <a:gd name="T3" fmla="*/ 0 h 102"/>
                <a:gd name="T4" fmla="*/ 257 w 258"/>
                <a:gd name="T5" fmla="*/ 66 h 102"/>
                <a:gd name="T6" fmla="*/ 0 w 258"/>
                <a:gd name="T7" fmla="*/ 101 h 102"/>
                <a:gd name="T8" fmla="*/ 0 w 258"/>
                <a:gd name="T9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02">
                  <a:moveTo>
                    <a:pt x="0" y="33"/>
                  </a:moveTo>
                  <a:lnTo>
                    <a:pt x="257" y="0"/>
                  </a:lnTo>
                  <a:lnTo>
                    <a:pt x="257" y="66"/>
                  </a:lnTo>
                  <a:lnTo>
                    <a:pt x="0" y="101"/>
                  </a:lnTo>
                  <a:lnTo>
                    <a:pt x="0" y="33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79" name="Freeform 135">
              <a:extLst>
                <a:ext uri="{FF2B5EF4-FFF2-40B4-BE49-F238E27FC236}">
                  <a16:creationId xmlns:a16="http://schemas.microsoft.com/office/drawing/2014/main" id="{EE88FA50-359E-FA47-B2DC-60B288AC7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5183" y="5726435"/>
              <a:ext cx="675646" cy="214231"/>
            </a:xfrm>
            <a:custGeom>
              <a:avLst/>
              <a:gdLst>
                <a:gd name="T0" fmla="*/ 543 w 544"/>
                <a:gd name="T1" fmla="*/ 170 h 171"/>
                <a:gd name="T2" fmla="*/ 314 w 544"/>
                <a:gd name="T3" fmla="*/ 170 h 171"/>
                <a:gd name="T4" fmla="*/ 313 w 544"/>
                <a:gd name="T5" fmla="*/ 169 h 171"/>
                <a:gd name="T6" fmla="*/ 313 w 544"/>
                <a:gd name="T7" fmla="*/ 169 h 171"/>
                <a:gd name="T8" fmla="*/ 231 w 544"/>
                <a:gd name="T9" fmla="*/ 170 h 171"/>
                <a:gd name="T10" fmla="*/ 0 w 544"/>
                <a:gd name="T11" fmla="*/ 170 h 171"/>
                <a:gd name="T12" fmla="*/ 0 w 544"/>
                <a:gd name="T13" fmla="*/ 0 h 171"/>
                <a:gd name="T14" fmla="*/ 543 w 544"/>
                <a:gd name="T15" fmla="*/ 0 h 171"/>
                <a:gd name="T16" fmla="*/ 543 w 544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171">
                  <a:moveTo>
                    <a:pt x="543" y="170"/>
                  </a:moveTo>
                  <a:lnTo>
                    <a:pt x="314" y="170"/>
                  </a:lnTo>
                  <a:lnTo>
                    <a:pt x="313" y="169"/>
                  </a:lnTo>
                  <a:lnTo>
                    <a:pt x="313" y="169"/>
                  </a:lnTo>
                  <a:cubicBezTo>
                    <a:pt x="290" y="148"/>
                    <a:pt x="253" y="148"/>
                    <a:pt x="231" y="170"/>
                  </a:cubicBezTo>
                  <a:lnTo>
                    <a:pt x="0" y="170"/>
                  </a:lnTo>
                  <a:lnTo>
                    <a:pt x="0" y="0"/>
                  </a:lnTo>
                  <a:lnTo>
                    <a:pt x="543" y="0"/>
                  </a:lnTo>
                  <a:lnTo>
                    <a:pt x="543" y="17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220EFB0A-AF95-5E40-AC2C-6BF112579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196" y="5715450"/>
              <a:ext cx="236203" cy="236203"/>
            </a:xfrm>
            <a:custGeom>
              <a:avLst/>
              <a:gdLst>
                <a:gd name="T0" fmla="*/ 144 w 190"/>
                <a:gd name="T1" fmla="*/ 145 h 190"/>
                <a:gd name="T2" fmla="*/ 144 w 190"/>
                <a:gd name="T3" fmla="*/ 145 h 190"/>
                <a:gd name="T4" fmla="*/ 27 w 190"/>
                <a:gd name="T5" fmla="*/ 162 h 190"/>
                <a:gd name="T6" fmla="*/ 27 w 190"/>
                <a:gd name="T7" fmla="*/ 162 h 190"/>
                <a:gd name="T8" fmla="*/ 44 w 190"/>
                <a:gd name="T9" fmla="*/ 45 h 190"/>
                <a:gd name="T10" fmla="*/ 44 w 190"/>
                <a:gd name="T11" fmla="*/ 45 h 190"/>
                <a:gd name="T12" fmla="*/ 161 w 190"/>
                <a:gd name="T13" fmla="*/ 28 h 190"/>
                <a:gd name="T14" fmla="*/ 161 w 190"/>
                <a:gd name="T15" fmla="*/ 28 h 190"/>
                <a:gd name="T16" fmla="*/ 144 w 190"/>
                <a:gd name="T17" fmla="*/ 1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144" y="145"/>
                  </a:moveTo>
                  <a:lnTo>
                    <a:pt x="144" y="145"/>
                  </a:lnTo>
                  <a:cubicBezTo>
                    <a:pt x="107" y="182"/>
                    <a:pt x="55" y="189"/>
                    <a:pt x="27" y="162"/>
                  </a:cubicBezTo>
                  <a:lnTo>
                    <a:pt x="27" y="162"/>
                  </a:lnTo>
                  <a:cubicBezTo>
                    <a:pt x="0" y="134"/>
                    <a:pt x="7" y="82"/>
                    <a:pt x="44" y="45"/>
                  </a:cubicBezTo>
                  <a:lnTo>
                    <a:pt x="44" y="45"/>
                  </a:lnTo>
                  <a:cubicBezTo>
                    <a:pt x="81" y="8"/>
                    <a:pt x="134" y="0"/>
                    <a:pt x="161" y="28"/>
                  </a:cubicBezTo>
                  <a:lnTo>
                    <a:pt x="161" y="28"/>
                  </a:lnTo>
                  <a:cubicBezTo>
                    <a:pt x="189" y="55"/>
                    <a:pt x="181" y="108"/>
                    <a:pt x="144" y="145"/>
                  </a:cubicBez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74B5912E-13CC-3C45-96AC-440A58656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0551" y="5775874"/>
              <a:ext cx="93380" cy="120848"/>
            </a:xfrm>
            <a:custGeom>
              <a:avLst/>
              <a:gdLst>
                <a:gd name="T0" fmla="*/ 7 w 73"/>
                <a:gd name="T1" fmla="*/ 97 h 98"/>
                <a:gd name="T2" fmla="*/ 0 w 73"/>
                <a:gd name="T3" fmla="*/ 97 h 98"/>
                <a:gd name="T4" fmla="*/ 0 w 73"/>
                <a:gd name="T5" fmla="*/ 54 h 98"/>
                <a:gd name="T6" fmla="*/ 4 w 73"/>
                <a:gd name="T7" fmla="*/ 54 h 98"/>
                <a:gd name="T8" fmla="*/ 4 w 73"/>
                <a:gd name="T9" fmla="*/ 54 h 98"/>
                <a:gd name="T10" fmla="*/ 54 w 73"/>
                <a:gd name="T11" fmla="*/ 38 h 98"/>
                <a:gd name="T12" fmla="*/ 54 w 73"/>
                <a:gd name="T13" fmla="*/ 38 h 98"/>
                <a:gd name="T14" fmla="*/ 54 w 73"/>
                <a:gd name="T15" fmla="*/ 4 h 98"/>
                <a:gd name="T16" fmla="*/ 61 w 73"/>
                <a:gd name="T17" fmla="*/ 0 h 98"/>
                <a:gd name="T18" fmla="*/ 61 w 73"/>
                <a:gd name="T19" fmla="*/ 0 h 98"/>
                <a:gd name="T20" fmla="*/ 60 w 73"/>
                <a:gd name="T21" fmla="*/ 42 h 98"/>
                <a:gd name="T22" fmla="*/ 60 w 73"/>
                <a:gd name="T23" fmla="*/ 42 h 98"/>
                <a:gd name="T24" fmla="*/ 7 w 73"/>
                <a:gd name="T25" fmla="*/ 61 h 98"/>
                <a:gd name="T26" fmla="*/ 7 w 73"/>
                <a:gd name="T2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98">
                  <a:moveTo>
                    <a:pt x="7" y="97"/>
                  </a:moveTo>
                  <a:lnTo>
                    <a:pt x="0" y="97"/>
                  </a:lnTo>
                  <a:lnTo>
                    <a:pt x="0" y="54"/>
                  </a:lnTo>
                  <a:lnTo>
                    <a:pt x="4" y="54"/>
                  </a:lnTo>
                  <a:lnTo>
                    <a:pt x="4" y="54"/>
                  </a:lnTo>
                  <a:cubicBezTo>
                    <a:pt x="30" y="55"/>
                    <a:pt x="47" y="50"/>
                    <a:pt x="54" y="38"/>
                  </a:cubicBezTo>
                  <a:lnTo>
                    <a:pt x="54" y="38"/>
                  </a:lnTo>
                  <a:cubicBezTo>
                    <a:pt x="64" y="24"/>
                    <a:pt x="55" y="4"/>
                    <a:pt x="54" y="4"/>
                  </a:cubicBezTo>
                  <a:lnTo>
                    <a:pt x="61" y="0"/>
                  </a:lnTo>
                  <a:lnTo>
                    <a:pt x="61" y="0"/>
                  </a:lnTo>
                  <a:cubicBezTo>
                    <a:pt x="61" y="2"/>
                    <a:pt x="72" y="24"/>
                    <a:pt x="60" y="42"/>
                  </a:cubicBezTo>
                  <a:lnTo>
                    <a:pt x="60" y="42"/>
                  </a:lnTo>
                  <a:cubicBezTo>
                    <a:pt x="52" y="55"/>
                    <a:pt x="34" y="61"/>
                    <a:pt x="7" y="61"/>
                  </a:cubicBezTo>
                  <a:lnTo>
                    <a:pt x="7" y="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2" name="Freeform 139">
              <a:extLst>
                <a:ext uri="{FF2B5EF4-FFF2-40B4-BE49-F238E27FC236}">
                  <a16:creationId xmlns:a16="http://schemas.microsoft.com/office/drawing/2014/main" id="{06FFC9BD-A662-C849-929E-51958B868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1805" y="6391094"/>
              <a:ext cx="1367770" cy="1686363"/>
            </a:xfrm>
            <a:custGeom>
              <a:avLst/>
              <a:gdLst>
                <a:gd name="T0" fmla="*/ 817 w 1100"/>
                <a:gd name="T1" fmla="*/ 0 h 1355"/>
                <a:gd name="T2" fmla="*/ 817 w 1100"/>
                <a:gd name="T3" fmla="*/ 0 h 1355"/>
                <a:gd name="T4" fmla="*/ 484 w 1100"/>
                <a:gd name="T5" fmla="*/ 486 h 1355"/>
                <a:gd name="T6" fmla="*/ 553 w 1100"/>
                <a:gd name="T7" fmla="*/ 666 h 1355"/>
                <a:gd name="T8" fmla="*/ 179 w 1100"/>
                <a:gd name="T9" fmla="*/ 487 h 1355"/>
                <a:gd name="T10" fmla="*/ 0 w 1100"/>
                <a:gd name="T11" fmla="*/ 726 h 1355"/>
                <a:gd name="T12" fmla="*/ 0 w 1100"/>
                <a:gd name="T13" fmla="*/ 726 h 1355"/>
                <a:gd name="T14" fmla="*/ 896 w 1100"/>
                <a:gd name="T15" fmla="*/ 1127 h 1355"/>
                <a:gd name="T16" fmla="*/ 896 w 1100"/>
                <a:gd name="T17" fmla="*/ 1127 h 1355"/>
                <a:gd name="T18" fmla="*/ 939 w 1100"/>
                <a:gd name="T19" fmla="*/ 928 h 1355"/>
                <a:gd name="T20" fmla="*/ 939 w 1100"/>
                <a:gd name="T21" fmla="*/ 928 h 1355"/>
                <a:gd name="T22" fmla="*/ 817 w 1100"/>
                <a:gd name="T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0" h="1355">
                  <a:moveTo>
                    <a:pt x="817" y="0"/>
                  </a:moveTo>
                  <a:lnTo>
                    <a:pt x="817" y="0"/>
                  </a:lnTo>
                  <a:cubicBezTo>
                    <a:pt x="520" y="234"/>
                    <a:pt x="484" y="486"/>
                    <a:pt x="484" y="486"/>
                  </a:cubicBezTo>
                  <a:lnTo>
                    <a:pt x="553" y="666"/>
                  </a:lnTo>
                  <a:lnTo>
                    <a:pt x="179" y="487"/>
                  </a:lnTo>
                  <a:lnTo>
                    <a:pt x="0" y="726"/>
                  </a:lnTo>
                  <a:lnTo>
                    <a:pt x="0" y="726"/>
                  </a:lnTo>
                  <a:cubicBezTo>
                    <a:pt x="559" y="1228"/>
                    <a:pt x="720" y="1354"/>
                    <a:pt x="896" y="1127"/>
                  </a:cubicBezTo>
                  <a:lnTo>
                    <a:pt x="896" y="1127"/>
                  </a:lnTo>
                  <a:cubicBezTo>
                    <a:pt x="926" y="1088"/>
                    <a:pt x="909" y="985"/>
                    <a:pt x="939" y="928"/>
                  </a:cubicBezTo>
                  <a:lnTo>
                    <a:pt x="939" y="928"/>
                  </a:lnTo>
                  <a:cubicBezTo>
                    <a:pt x="1099" y="621"/>
                    <a:pt x="817" y="0"/>
                    <a:pt x="8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3" name="Freeform 141">
              <a:extLst>
                <a:ext uri="{FF2B5EF4-FFF2-40B4-BE49-F238E27FC236}">
                  <a16:creationId xmlns:a16="http://schemas.microsoft.com/office/drawing/2014/main" id="{C5248C5C-8913-B644-9600-3E7F72398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4319" y="5649530"/>
              <a:ext cx="186763" cy="774522"/>
            </a:xfrm>
            <a:custGeom>
              <a:avLst/>
              <a:gdLst>
                <a:gd name="T0" fmla="*/ 110 w 150"/>
                <a:gd name="T1" fmla="*/ 2 h 622"/>
                <a:gd name="T2" fmla="*/ 110 w 150"/>
                <a:gd name="T3" fmla="*/ 2 h 622"/>
                <a:gd name="T4" fmla="*/ 71 w 150"/>
                <a:gd name="T5" fmla="*/ 296 h 622"/>
                <a:gd name="T6" fmla="*/ 71 w 150"/>
                <a:gd name="T7" fmla="*/ 296 h 622"/>
                <a:gd name="T8" fmla="*/ 0 w 150"/>
                <a:gd name="T9" fmla="*/ 337 h 622"/>
                <a:gd name="T10" fmla="*/ 0 w 150"/>
                <a:gd name="T11" fmla="*/ 621 h 622"/>
                <a:gd name="T12" fmla="*/ 149 w 150"/>
                <a:gd name="T13" fmla="*/ 621 h 622"/>
                <a:gd name="T14" fmla="*/ 149 w 150"/>
                <a:gd name="T15" fmla="*/ 4 h 622"/>
                <a:gd name="T16" fmla="*/ 149 w 150"/>
                <a:gd name="T17" fmla="*/ 4 h 622"/>
                <a:gd name="T18" fmla="*/ 110 w 150"/>
                <a:gd name="T19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622">
                  <a:moveTo>
                    <a:pt x="110" y="2"/>
                  </a:moveTo>
                  <a:lnTo>
                    <a:pt x="110" y="2"/>
                  </a:lnTo>
                  <a:cubicBezTo>
                    <a:pt x="35" y="10"/>
                    <a:pt x="136" y="309"/>
                    <a:pt x="71" y="296"/>
                  </a:cubicBezTo>
                  <a:lnTo>
                    <a:pt x="71" y="296"/>
                  </a:lnTo>
                  <a:cubicBezTo>
                    <a:pt x="41" y="290"/>
                    <a:pt x="17" y="312"/>
                    <a:pt x="0" y="337"/>
                  </a:cubicBezTo>
                  <a:lnTo>
                    <a:pt x="0" y="621"/>
                  </a:lnTo>
                  <a:lnTo>
                    <a:pt x="149" y="621"/>
                  </a:lnTo>
                  <a:lnTo>
                    <a:pt x="149" y="4"/>
                  </a:lnTo>
                  <a:lnTo>
                    <a:pt x="149" y="4"/>
                  </a:lnTo>
                  <a:cubicBezTo>
                    <a:pt x="138" y="2"/>
                    <a:pt x="125" y="0"/>
                    <a:pt x="110" y="2"/>
                  </a:cubicBez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04A8541-26BB-9448-949E-0FDEB7F8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1986" y="5616574"/>
              <a:ext cx="423184" cy="471158"/>
            </a:xfrm>
            <a:custGeom>
              <a:avLst/>
              <a:gdLst>
                <a:gd name="connsiteX0" fmla="*/ 68976 w 423184"/>
                <a:gd name="connsiteY0" fmla="*/ 58187 h 471158"/>
                <a:gd name="connsiteX1" fmla="*/ 90030 w 423184"/>
                <a:gd name="connsiteY1" fmla="*/ 59392 h 471158"/>
                <a:gd name="connsiteX2" fmla="*/ 195782 w 423184"/>
                <a:gd name="connsiteY2" fmla="*/ 91736 h 471158"/>
                <a:gd name="connsiteX3" fmla="*/ 280384 w 423184"/>
                <a:gd name="connsiteY3" fmla="*/ 182549 h 471158"/>
                <a:gd name="connsiteX4" fmla="*/ 184585 w 423184"/>
                <a:gd name="connsiteY4" fmla="*/ 196233 h 471158"/>
                <a:gd name="connsiteX5" fmla="*/ 254257 w 423184"/>
                <a:gd name="connsiteY5" fmla="*/ 248481 h 471158"/>
                <a:gd name="connsiteX6" fmla="*/ 189561 w 423184"/>
                <a:gd name="connsiteY6" fmla="*/ 283313 h 471158"/>
                <a:gd name="connsiteX7" fmla="*/ 259233 w 423184"/>
                <a:gd name="connsiteY7" fmla="*/ 326854 h 471158"/>
                <a:gd name="connsiteX8" fmla="*/ 190805 w 423184"/>
                <a:gd name="connsiteY8" fmla="*/ 366662 h 471158"/>
                <a:gd name="connsiteX9" fmla="*/ 231862 w 423184"/>
                <a:gd name="connsiteY9" fmla="*/ 401494 h 471158"/>
                <a:gd name="connsiteX10" fmla="*/ 123622 w 423184"/>
                <a:gd name="connsiteY10" fmla="*/ 405226 h 471158"/>
                <a:gd name="connsiteX11" fmla="*/ 96250 w 423184"/>
                <a:gd name="connsiteY11" fmla="*/ 410202 h 471158"/>
                <a:gd name="connsiteX12" fmla="*/ 97494 w 423184"/>
                <a:gd name="connsiteY12" fmla="*/ 471158 h 471158"/>
                <a:gd name="connsiteX13" fmla="*/ 37776 w 423184"/>
                <a:gd name="connsiteY13" fmla="*/ 413934 h 471158"/>
                <a:gd name="connsiteX14" fmla="*/ 27822 w 423184"/>
                <a:gd name="connsiteY14" fmla="*/ 346758 h 471158"/>
                <a:gd name="connsiteX15" fmla="*/ 30311 w 423184"/>
                <a:gd name="connsiteY15" fmla="*/ 341782 h 471158"/>
                <a:gd name="connsiteX16" fmla="*/ 11648 w 423184"/>
                <a:gd name="connsiteY16" fmla="*/ 318146 h 471158"/>
                <a:gd name="connsiteX17" fmla="*/ 16625 w 423184"/>
                <a:gd name="connsiteY17" fmla="*/ 249725 h 471158"/>
                <a:gd name="connsiteX18" fmla="*/ 27822 w 423184"/>
                <a:gd name="connsiteY18" fmla="*/ 238529 h 471158"/>
                <a:gd name="connsiteX19" fmla="*/ 12893 w 423184"/>
                <a:gd name="connsiteY19" fmla="*/ 219869 h 471158"/>
                <a:gd name="connsiteX20" fmla="*/ 35287 w 423184"/>
                <a:gd name="connsiteY20" fmla="*/ 132789 h 471158"/>
                <a:gd name="connsiteX21" fmla="*/ 50217 w 423184"/>
                <a:gd name="connsiteY21" fmla="*/ 127813 h 471158"/>
                <a:gd name="connsiteX22" fmla="*/ 42752 w 423184"/>
                <a:gd name="connsiteY22" fmla="*/ 110397 h 471158"/>
                <a:gd name="connsiteX23" fmla="*/ 41508 w 423184"/>
                <a:gd name="connsiteY23" fmla="*/ 105421 h 471158"/>
                <a:gd name="connsiteX24" fmla="*/ 68976 w 423184"/>
                <a:gd name="connsiteY24" fmla="*/ 58187 h 471158"/>
                <a:gd name="connsiteX25" fmla="*/ 274423 w 423184"/>
                <a:gd name="connsiteY25" fmla="*/ 0 h 471158"/>
                <a:gd name="connsiteX26" fmla="*/ 423184 w 423184"/>
                <a:gd name="connsiteY26" fmla="*/ 86085 h 471158"/>
                <a:gd name="connsiteX27" fmla="*/ 339979 w 423184"/>
                <a:gd name="connsiteY27" fmla="*/ 163561 h 471158"/>
                <a:gd name="connsiteX28" fmla="*/ 274423 w 423184"/>
                <a:gd name="connsiteY28" fmla="*/ 0 h 47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3184" h="471158">
                  <a:moveTo>
                    <a:pt x="68976" y="58187"/>
                  </a:moveTo>
                  <a:cubicBezTo>
                    <a:pt x="75644" y="56671"/>
                    <a:pt x="82876" y="56904"/>
                    <a:pt x="90030" y="59392"/>
                  </a:cubicBezTo>
                  <a:lnTo>
                    <a:pt x="195782" y="91736"/>
                  </a:lnTo>
                  <a:lnTo>
                    <a:pt x="280384" y="182549"/>
                  </a:lnTo>
                  <a:cubicBezTo>
                    <a:pt x="274163" y="206185"/>
                    <a:pt x="230618" y="214893"/>
                    <a:pt x="184585" y="196233"/>
                  </a:cubicBezTo>
                  <a:lnTo>
                    <a:pt x="254257" y="248481"/>
                  </a:lnTo>
                  <a:cubicBezTo>
                    <a:pt x="257989" y="265897"/>
                    <a:pt x="228130" y="288289"/>
                    <a:pt x="189561" y="283313"/>
                  </a:cubicBezTo>
                  <a:lnTo>
                    <a:pt x="259233" y="326854"/>
                  </a:lnTo>
                  <a:cubicBezTo>
                    <a:pt x="255501" y="364174"/>
                    <a:pt x="231862" y="374126"/>
                    <a:pt x="190805" y="366662"/>
                  </a:cubicBezTo>
                  <a:lnTo>
                    <a:pt x="231862" y="401494"/>
                  </a:lnTo>
                  <a:cubicBezTo>
                    <a:pt x="225641" y="433838"/>
                    <a:pt x="159702" y="446278"/>
                    <a:pt x="123622" y="405226"/>
                  </a:cubicBezTo>
                  <a:lnTo>
                    <a:pt x="96250" y="410202"/>
                  </a:lnTo>
                  <a:lnTo>
                    <a:pt x="97494" y="471158"/>
                  </a:lnTo>
                  <a:lnTo>
                    <a:pt x="37776" y="413934"/>
                  </a:lnTo>
                  <a:cubicBezTo>
                    <a:pt x="21602" y="395274"/>
                    <a:pt x="16625" y="369150"/>
                    <a:pt x="27822" y="346758"/>
                  </a:cubicBezTo>
                  <a:lnTo>
                    <a:pt x="30311" y="341782"/>
                  </a:lnTo>
                  <a:lnTo>
                    <a:pt x="11648" y="318146"/>
                  </a:lnTo>
                  <a:cubicBezTo>
                    <a:pt x="-5770" y="298241"/>
                    <a:pt x="-3281" y="268385"/>
                    <a:pt x="16625" y="249725"/>
                  </a:cubicBezTo>
                  <a:lnTo>
                    <a:pt x="27822" y="238529"/>
                  </a:lnTo>
                  <a:lnTo>
                    <a:pt x="12893" y="219869"/>
                  </a:lnTo>
                  <a:cubicBezTo>
                    <a:pt x="-9502" y="191257"/>
                    <a:pt x="1695" y="146473"/>
                    <a:pt x="35287" y="132789"/>
                  </a:cubicBezTo>
                  <a:lnTo>
                    <a:pt x="50217" y="127813"/>
                  </a:lnTo>
                  <a:lnTo>
                    <a:pt x="42752" y="110397"/>
                  </a:lnTo>
                  <a:cubicBezTo>
                    <a:pt x="41508" y="109153"/>
                    <a:pt x="41508" y="107909"/>
                    <a:pt x="41508" y="105421"/>
                  </a:cubicBezTo>
                  <a:cubicBezTo>
                    <a:pt x="34043" y="83028"/>
                    <a:pt x="48973" y="62736"/>
                    <a:pt x="68976" y="58187"/>
                  </a:cubicBezTo>
                  <a:close/>
                  <a:moveTo>
                    <a:pt x="274423" y="0"/>
                  </a:moveTo>
                  <a:lnTo>
                    <a:pt x="423184" y="86085"/>
                  </a:lnTo>
                  <a:lnTo>
                    <a:pt x="339979" y="163561"/>
                  </a:lnTo>
                  <a:cubicBezTo>
                    <a:pt x="270641" y="137736"/>
                    <a:pt x="274423" y="0"/>
                    <a:pt x="274423" y="0"/>
                  </a:cubicBezTo>
                  <a:close/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5" name="Freeform 144">
              <a:extLst>
                <a:ext uri="{FF2B5EF4-FFF2-40B4-BE49-F238E27FC236}">
                  <a16:creationId xmlns:a16="http://schemas.microsoft.com/office/drawing/2014/main" id="{0C8AE9E3-2F96-E344-9DDE-03747168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6849" y="5440796"/>
              <a:ext cx="247190" cy="87889"/>
            </a:xfrm>
            <a:custGeom>
              <a:avLst/>
              <a:gdLst>
                <a:gd name="T0" fmla="*/ 196 w 197"/>
                <a:gd name="T1" fmla="*/ 70 h 71"/>
                <a:gd name="T2" fmla="*/ 0 w 197"/>
                <a:gd name="T3" fmla="*/ 70 h 71"/>
                <a:gd name="T4" fmla="*/ 0 w 197"/>
                <a:gd name="T5" fmla="*/ 0 h 71"/>
                <a:gd name="T6" fmla="*/ 196 w 197"/>
                <a:gd name="T7" fmla="*/ 0 h 71"/>
                <a:gd name="T8" fmla="*/ 196 w 197"/>
                <a:gd name="T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1">
                  <a:moveTo>
                    <a:pt x="196" y="7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196" y="0"/>
                  </a:lnTo>
                  <a:lnTo>
                    <a:pt x="196" y="70"/>
                  </a:lnTo>
                </a:path>
              </a:pathLst>
            </a:custGeom>
            <a:solidFill>
              <a:srgbClr val="7164C7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6" name="Freeform 145">
              <a:extLst>
                <a:ext uri="{FF2B5EF4-FFF2-40B4-BE49-F238E27FC236}">
                  <a16:creationId xmlns:a16="http://schemas.microsoft.com/office/drawing/2014/main" id="{DC3110FD-4BFB-EA4F-9FEB-0A48FEF12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0536" y="5726435"/>
              <a:ext cx="329583" cy="214231"/>
            </a:xfrm>
            <a:custGeom>
              <a:avLst/>
              <a:gdLst>
                <a:gd name="T0" fmla="*/ 169 w 263"/>
                <a:gd name="T1" fmla="*/ 0 h 171"/>
                <a:gd name="T2" fmla="*/ 0 w 263"/>
                <a:gd name="T3" fmla="*/ 170 h 171"/>
                <a:gd name="T4" fmla="*/ 92 w 263"/>
                <a:gd name="T5" fmla="*/ 170 h 171"/>
                <a:gd name="T6" fmla="*/ 262 w 263"/>
                <a:gd name="T7" fmla="*/ 0 h 171"/>
                <a:gd name="T8" fmla="*/ 169 w 263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1">
                  <a:moveTo>
                    <a:pt x="169" y="0"/>
                  </a:moveTo>
                  <a:lnTo>
                    <a:pt x="0" y="170"/>
                  </a:lnTo>
                  <a:lnTo>
                    <a:pt x="92" y="170"/>
                  </a:lnTo>
                  <a:lnTo>
                    <a:pt x="262" y="0"/>
                  </a:lnTo>
                  <a:lnTo>
                    <a:pt x="169" y="0"/>
                  </a:lnTo>
                </a:path>
              </a:pathLst>
            </a:custGeom>
            <a:solidFill>
              <a:srgbClr val="18E5D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7" name="Freeform 146">
              <a:extLst>
                <a:ext uri="{FF2B5EF4-FFF2-40B4-BE49-F238E27FC236}">
                  <a16:creationId xmlns:a16="http://schemas.microsoft.com/office/drawing/2014/main" id="{316EDAF0-3DB0-3C43-BE52-3E6565A59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914" y="6336163"/>
              <a:ext cx="2444407" cy="1356781"/>
            </a:xfrm>
            <a:custGeom>
              <a:avLst/>
              <a:gdLst>
                <a:gd name="T0" fmla="*/ 1961 w 1962"/>
                <a:gd name="T1" fmla="*/ 1086 h 1087"/>
                <a:gd name="T2" fmla="*/ 0 w 1962"/>
                <a:gd name="T3" fmla="*/ 1086 h 1087"/>
                <a:gd name="T4" fmla="*/ 0 w 1962"/>
                <a:gd name="T5" fmla="*/ 0 h 1087"/>
                <a:gd name="T6" fmla="*/ 1961 w 1962"/>
                <a:gd name="T7" fmla="*/ 0 h 1087"/>
                <a:gd name="T8" fmla="*/ 1961 w 1962"/>
                <a:gd name="T9" fmla="*/ 1086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1087">
                  <a:moveTo>
                    <a:pt x="1961" y="1086"/>
                  </a:moveTo>
                  <a:lnTo>
                    <a:pt x="0" y="1086"/>
                  </a:lnTo>
                  <a:lnTo>
                    <a:pt x="0" y="0"/>
                  </a:lnTo>
                  <a:lnTo>
                    <a:pt x="1961" y="0"/>
                  </a:lnTo>
                  <a:lnTo>
                    <a:pt x="1961" y="10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8" name="Freeform 147">
              <a:extLst>
                <a:ext uri="{FF2B5EF4-FFF2-40B4-BE49-F238E27FC236}">
                  <a16:creationId xmlns:a16="http://schemas.microsoft.com/office/drawing/2014/main" id="{8B6A78C9-921C-C84F-B65B-D9C028FFD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914" y="6336163"/>
              <a:ext cx="2444407" cy="1356781"/>
            </a:xfrm>
            <a:custGeom>
              <a:avLst/>
              <a:gdLst>
                <a:gd name="T0" fmla="*/ 1961 w 1962"/>
                <a:gd name="T1" fmla="*/ 1086 h 1087"/>
                <a:gd name="T2" fmla="*/ 0 w 1962"/>
                <a:gd name="T3" fmla="*/ 1086 h 1087"/>
                <a:gd name="T4" fmla="*/ 0 w 1962"/>
                <a:gd name="T5" fmla="*/ 0 h 1087"/>
                <a:gd name="T6" fmla="*/ 1961 w 1962"/>
                <a:gd name="T7" fmla="*/ 0 h 1087"/>
                <a:gd name="T8" fmla="*/ 1961 w 1962"/>
                <a:gd name="T9" fmla="*/ 1086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1087">
                  <a:moveTo>
                    <a:pt x="1961" y="1086"/>
                  </a:moveTo>
                  <a:lnTo>
                    <a:pt x="0" y="1086"/>
                  </a:lnTo>
                  <a:lnTo>
                    <a:pt x="0" y="0"/>
                  </a:lnTo>
                  <a:lnTo>
                    <a:pt x="1961" y="0"/>
                  </a:lnTo>
                  <a:lnTo>
                    <a:pt x="1961" y="1086"/>
                  </a:lnTo>
                </a:path>
              </a:pathLst>
            </a:custGeom>
            <a:solidFill>
              <a:srgbClr val="18E5D8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89" name="Freeform 148">
              <a:extLst>
                <a:ext uri="{FF2B5EF4-FFF2-40B4-BE49-F238E27FC236}">
                  <a16:creationId xmlns:a16="http://schemas.microsoft.com/office/drawing/2014/main" id="{C9DA5A1F-A627-A346-8671-6487A0A2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666" y="8148869"/>
              <a:ext cx="4317535" cy="346060"/>
            </a:xfrm>
            <a:custGeom>
              <a:avLst/>
              <a:gdLst>
                <a:gd name="T0" fmla="*/ 3464 w 3465"/>
                <a:gd name="T1" fmla="*/ 279 h 280"/>
                <a:gd name="T2" fmla="*/ 0 w 3465"/>
                <a:gd name="T3" fmla="*/ 279 h 280"/>
                <a:gd name="T4" fmla="*/ 0 w 3465"/>
                <a:gd name="T5" fmla="*/ 0 h 280"/>
                <a:gd name="T6" fmla="*/ 3464 w 3465"/>
                <a:gd name="T7" fmla="*/ 0 h 280"/>
                <a:gd name="T8" fmla="*/ 3464 w 3465"/>
                <a:gd name="T9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5" h="280">
                  <a:moveTo>
                    <a:pt x="3464" y="279"/>
                  </a:moveTo>
                  <a:lnTo>
                    <a:pt x="0" y="279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3464" y="2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0" name="Freeform 149">
              <a:extLst>
                <a:ext uri="{FF2B5EF4-FFF2-40B4-BE49-F238E27FC236}">
                  <a16:creationId xmlns:a16="http://schemas.microsoft.com/office/drawing/2014/main" id="{01F32F3C-0306-A443-AA6A-9640E6D65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2256" y="6467996"/>
              <a:ext cx="2191724" cy="1093114"/>
            </a:xfrm>
            <a:custGeom>
              <a:avLst/>
              <a:gdLst>
                <a:gd name="T0" fmla="*/ 1757 w 1758"/>
                <a:gd name="T1" fmla="*/ 878 h 879"/>
                <a:gd name="T2" fmla="*/ 0 w 1758"/>
                <a:gd name="T3" fmla="*/ 878 h 879"/>
                <a:gd name="T4" fmla="*/ 0 w 1758"/>
                <a:gd name="T5" fmla="*/ 0 h 879"/>
                <a:gd name="T6" fmla="*/ 1757 w 1758"/>
                <a:gd name="T7" fmla="*/ 0 h 879"/>
                <a:gd name="T8" fmla="*/ 1757 w 1758"/>
                <a:gd name="T9" fmla="*/ 878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879">
                  <a:moveTo>
                    <a:pt x="1757" y="878"/>
                  </a:moveTo>
                  <a:lnTo>
                    <a:pt x="0" y="878"/>
                  </a:lnTo>
                  <a:lnTo>
                    <a:pt x="0" y="0"/>
                  </a:lnTo>
                  <a:lnTo>
                    <a:pt x="1757" y="0"/>
                  </a:lnTo>
                  <a:lnTo>
                    <a:pt x="1757" y="8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7BA974F-00D0-674F-B756-E083DCB69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036" y="6643776"/>
              <a:ext cx="1256662" cy="449120"/>
            </a:xfrm>
            <a:custGeom>
              <a:avLst/>
              <a:gdLst>
                <a:gd name="connsiteX0" fmla="*/ 0 w 1256662"/>
                <a:gd name="connsiteY0" fmla="*/ 422962 h 449120"/>
                <a:gd name="connsiteX1" fmla="*/ 1256662 w 1256662"/>
                <a:gd name="connsiteY1" fmla="*/ 422962 h 449120"/>
                <a:gd name="connsiteX2" fmla="*/ 1256662 w 1256662"/>
                <a:gd name="connsiteY2" fmla="*/ 449120 h 449120"/>
                <a:gd name="connsiteX3" fmla="*/ 0 w 1256662"/>
                <a:gd name="connsiteY3" fmla="*/ 449120 h 449120"/>
                <a:gd name="connsiteX4" fmla="*/ 0 w 1256662"/>
                <a:gd name="connsiteY4" fmla="*/ 208735 h 449120"/>
                <a:gd name="connsiteX5" fmla="*/ 1256662 w 1256662"/>
                <a:gd name="connsiteY5" fmla="*/ 208735 h 449120"/>
                <a:gd name="connsiteX6" fmla="*/ 1256662 w 1256662"/>
                <a:gd name="connsiteY6" fmla="*/ 234826 h 449120"/>
                <a:gd name="connsiteX7" fmla="*/ 0 w 1256662"/>
                <a:gd name="connsiteY7" fmla="*/ 234826 h 449120"/>
                <a:gd name="connsiteX8" fmla="*/ 0 w 1256662"/>
                <a:gd name="connsiteY8" fmla="*/ 0 h 449120"/>
                <a:gd name="connsiteX9" fmla="*/ 1256662 w 1256662"/>
                <a:gd name="connsiteY9" fmla="*/ 0 h 449120"/>
                <a:gd name="connsiteX10" fmla="*/ 1256662 w 1256662"/>
                <a:gd name="connsiteY10" fmla="*/ 26156 h 449120"/>
                <a:gd name="connsiteX11" fmla="*/ 0 w 1256662"/>
                <a:gd name="connsiteY11" fmla="*/ 26156 h 44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6662" h="449120">
                  <a:moveTo>
                    <a:pt x="0" y="422962"/>
                  </a:moveTo>
                  <a:lnTo>
                    <a:pt x="1256662" y="422962"/>
                  </a:lnTo>
                  <a:lnTo>
                    <a:pt x="1256662" y="449120"/>
                  </a:lnTo>
                  <a:lnTo>
                    <a:pt x="0" y="449120"/>
                  </a:lnTo>
                  <a:close/>
                  <a:moveTo>
                    <a:pt x="0" y="208735"/>
                  </a:moveTo>
                  <a:lnTo>
                    <a:pt x="1256662" y="208735"/>
                  </a:lnTo>
                  <a:lnTo>
                    <a:pt x="1256662" y="234826"/>
                  </a:lnTo>
                  <a:lnTo>
                    <a:pt x="0" y="234826"/>
                  </a:lnTo>
                  <a:close/>
                  <a:moveTo>
                    <a:pt x="0" y="0"/>
                  </a:moveTo>
                  <a:lnTo>
                    <a:pt x="1256662" y="0"/>
                  </a:lnTo>
                  <a:lnTo>
                    <a:pt x="1256662" y="26156"/>
                  </a:lnTo>
                  <a:lnTo>
                    <a:pt x="0" y="26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792F2908-B687-FE49-B865-6EC54517F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116" y="6654759"/>
              <a:ext cx="335075" cy="719588"/>
            </a:xfrm>
            <a:custGeom>
              <a:avLst/>
              <a:gdLst>
                <a:gd name="T0" fmla="*/ 267 w 268"/>
                <a:gd name="T1" fmla="*/ 576 h 577"/>
                <a:gd name="T2" fmla="*/ 0 w 268"/>
                <a:gd name="T3" fmla="*/ 576 h 577"/>
                <a:gd name="T4" fmla="*/ 0 w 268"/>
                <a:gd name="T5" fmla="*/ 0 h 577"/>
                <a:gd name="T6" fmla="*/ 267 w 268"/>
                <a:gd name="T7" fmla="*/ 0 h 577"/>
                <a:gd name="T8" fmla="*/ 267 w 268"/>
                <a:gd name="T9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77">
                  <a:moveTo>
                    <a:pt x="267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576"/>
                  </a:lnTo>
                </a:path>
              </a:pathLst>
            </a:custGeom>
            <a:solidFill>
              <a:srgbClr val="FFCA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866F0146-53BD-B642-8C38-B4A73362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032" y="7220543"/>
              <a:ext cx="631699" cy="263667"/>
            </a:xfrm>
            <a:custGeom>
              <a:avLst/>
              <a:gdLst>
                <a:gd name="T0" fmla="*/ 506 w 507"/>
                <a:gd name="T1" fmla="*/ 210 h 211"/>
                <a:gd name="T2" fmla="*/ 0 w 507"/>
                <a:gd name="T3" fmla="*/ 210 h 211"/>
                <a:gd name="T4" fmla="*/ 0 w 507"/>
                <a:gd name="T5" fmla="*/ 0 h 211"/>
                <a:gd name="T6" fmla="*/ 506 w 507"/>
                <a:gd name="T7" fmla="*/ 0 h 211"/>
                <a:gd name="T8" fmla="*/ 506 w 507"/>
                <a:gd name="T9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211">
                  <a:moveTo>
                    <a:pt x="506" y="210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506" y="210"/>
                  </a:lnTo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9FEAD06-E932-0347-A80F-69797987D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9034" y="7264488"/>
              <a:ext cx="471165" cy="185526"/>
            </a:xfrm>
            <a:custGeom>
              <a:avLst/>
              <a:gdLst>
                <a:gd name="connsiteX0" fmla="*/ 378402 w 471165"/>
                <a:gd name="connsiteY0" fmla="*/ 0 h 185526"/>
                <a:gd name="connsiteX1" fmla="*/ 471165 w 471165"/>
                <a:gd name="connsiteY1" fmla="*/ 92763 h 185526"/>
                <a:gd name="connsiteX2" fmla="*/ 378402 w 471165"/>
                <a:gd name="connsiteY2" fmla="*/ 185526 h 185526"/>
                <a:gd name="connsiteX3" fmla="*/ 285639 w 471165"/>
                <a:gd name="connsiteY3" fmla="*/ 92763 h 185526"/>
                <a:gd name="connsiteX4" fmla="*/ 378402 w 471165"/>
                <a:gd name="connsiteY4" fmla="*/ 0 h 185526"/>
                <a:gd name="connsiteX5" fmla="*/ 92763 w 471165"/>
                <a:gd name="connsiteY5" fmla="*/ 0 h 185526"/>
                <a:gd name="connsiteX6" fmla="*/ 185526 w 471165"/>
                <a:gd name="connsiteY6" fmla="*/ 92763 h 185526"/>
                <a:gd name="connsiteX7" fmla="*/ 92763 w 471165"/>
                <a:gd name="connsiteY7" fmla="*/ 185526 h 185526"/>
                <a:gd name="connsiteX8" fmla="*/ 0 w 471165"/>
                <a:gd name="connsiteY8" fmla="*/ 92763 h 185526"/>
                <a:gd name="connsiteX9" fmla="*/ 92763 w 471165"/>
                <a:gd name="connsiteY9" fmla="*/ 0 h 18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165" h="185526">
                  <a:moveTo>
                    <a:pt x="378402" y="0"/>
                  </a:moveTo>
                  <a:cubicBezTo>
                    <a:pt x="430350" y="0"/>
                    <a:pt x="471165" y="42053"/>
                    <a:pt x="471165" y="92763"/>
                  </a:cubicBezTo>
                  <a:cubicBezTo>
                    <a:pt x="471165" y="144711"/>
                    <a:pt x="430350" y="185526"/>
                    <a:pt x="378402" y="185526"/>
                  </a:cubicBezTo>
                  <a:cubicBezTo>
                    <a:pt x="327692" y="185526"/>
                    <a:pt x="285639" y="144711"/>
                    <a:pt x="285639" y="92763"/>
                  </a:cubicBezTo>
                  <a:cubicBezTo>
                    <a:pt x="285639" y="42053"/>
                    <a:pt x="327692" y="0"/>
                    <a:pt x="378402" y="0"/>
                  </a:cubicBezTo>
                  <a:close/>
                  <a:moveTo>
                    <a:pt x="92763" y="0"/>
                  </a:moveTo>
                  <a:cubicBezTo>
                    <a:pt x="143474" y="0"/>
                    <a:pt x="185526" y="42053"/>
                    <a:pt x="185526" y="92763"/>
                  </a:cubicBezTo>
                  <a:cubicBezTo>
                    <a:pt x="185526" y="144711"/>
                    <a:pt x="143474" y="185526"/>
                    <a:pt x="92763" y="185526"/>
                  </a:cubicBezTo>
                  <a:cubicBezTo>
                    <a:pt x="40816" y="185526"/>
                    <a:pt x="0" y="144711"/>
                    <a:pt x="0" y="92763"/>
                  </a:cubicBezTo>
                  <a:cubicBezTo>
                    <a:pt x="0" y="42053"/>
                    <a:pt x="40816" y="0"/>
                    <a:pt x="92763" y="0"/>
                  </a:cubicBezTo>
                  <a:close/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5" name="Freeform 157">
              <a:extLst>
                <a:ext uri="{FF2B5EF4-FFF2-40B4-BE49-F238E27FC236}">
                  <a16:creationId xmlns:a16="http://schemas.microsoft.com/office/drawing/2014/main" id="{F6A85D05-67F4-D744-8745-9B5BB61B8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566" y="7692944"/>
              <a:ext cx="307611" cy="461415"/>
            </a:xfrm>
            <a:custGeom>
              <a:avLst/>
              <a:gdLst>
                <a:gd name="T0" fmla="*/ 248 w 249"/>
                <a:gd name="T1" fmla="*/ 369 h 370"/>
                <a:gd name="T2" fmla="*/ 0 w 249"/>
                <a:gd name="T3" fmla="*/ 369 h 370"/>
                <a:gd name="T4" fmla="*/ 0 w 249"/>
                <a:gd name="T5" fmla="*/ 0 h 370"/>
                <a:gd name="T6" fmla="*/ 248 w 249"/>
                <a:gd name="T7" fmla="*/ 0 h 370"/>
                <a:gd name="T8" fmla="*/ 248 w 249"/>
                <a:gd name="T9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370">
                  <a:moveTo>
                    <a:pt x="248" y="369"/>
                  </a:moveTo>
                  <a:lnTo>
                    <a:pt x="0" y="369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3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6" name="Freeform 158">
              <a:extLst>
                <a:ext uri="{FF2B5EF4-FFF2-40B4-BE49-F238E27FC236}">
                  <a16:creationId xmlns:a16="http://schemas.microsoft.com/office/drawing/2014/main" id="{6FC315F5-064A-5D45-A6CA-29EF8B709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566" y="7692944"/>
              <a:ext cx="307611" cy="461415"/>
            </a:xfrm>
            <a:custGeom>
              <a:avLst/>
              <a:gdLst>
                <a:gd name="T0" fmla="*/ 248 w 249"/>
                <a:gd name="T1" fmla="*/ 369 h 370"/>
                <a:gd name="T2" fmla="*/ 0 w 249"/>
                <a:gd name="T3" fmla="*/ 369 h 370"/>
                <a:gd name="T4" fmla="*/ 0 w 249"/>
                <a:gd name="T5" fmla="*/ 0 h 370"/>
                <a:gd name="T6" fmla="*/ 248 w 249"/>
                <a:gd name="T7" fmla="*/ 0 h 370"/>
                <a:gd name="T8" fmla="*/ 248 w 249"/>
                <a:gd name="T9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370">
                  <a:moveTo>
                    <a:pt x="248" y="369"/>
                  </a:moveTo>
                  <a:lnTo>
                    <a:pt x="0" y="369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369"/>
                  </a:lnTo>
                </a:path>
              </a:pathLst>
            </a:custGeom>
            <a:solidFill>
              <a:srgbClr val="7164C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7" name="Freeform 159">
              <a:extLst>
                <a:ext uri="{FF2B5EF4-FFF2-40B4-BE49-F238E27FC236}">
                  <a16:creationId xmlns:a16="http://schemas.microsoft.com/office/drawing/2014/main" id="{77B5F32B-10E9-6D42-A56A-2D4E01624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983" y="7918162"/>
              <a:ext cx="966776" cy="230708"/>
            </a:xfrm>
            <a:custGeom>
              <a:avLst/>
              <a:gdLst>
                <a:gd name="T0" fmla="*/ 777 w 778"/>
                <a:gd name="T1" fmla="*/ 185 h 186"/>
                <a:gd name="T2" fmla="*/ 0 w 778"/>
                <a:gd name="T3" fmla="*/ 185 h 186"/>
                <a:gd name="T4" fmla="*/ 108 w 778"/>
                <a:gd name="T5" fmla="*/ 0 h 186"/>
                <a:gd name="T6" fmla="*/ 669 w 778"/>
                <a:gd name="T7" fmla="*/ 0 h 186"/>
                <a:gd name="T8" fmla="*/ 777 w 778"/>
                <a:gd name="T9" fmla="*/ 1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8" h="186">
                  <a:moveTo>
                    <a:pt x="777" y="185"/>
                  </a:moveTo>
                  <a:lnTo>
                    <a:pt x="0" y="185"/>
                  </a:lnTo>
                  <a:lnTo>
                    <a:pt x="108" y="0"/>
                  </a:lnTo>
                  <a:lnTo>
                    <a:pt x="669" y="0"/>
                  </a:lnTo>
                  <a:lnTo>
                    <a:pt x="777" y="185"/>
                  </a:ln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8" name="Freeform 160">
              <a:extLst>
                <a:ext uri="{FF2B5EF4-FFF2-40B4-BE49-F238E27FC236}">
                  <a16:creationId xmlns:a16="http://schemas.microsoft.com/office/drawing/2014/main" id="{1D43E512-BFBD-344D-96B7-4DFC263F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6" y="8302675"/>
              <a:ext cx="812971" cy="1175512"/>
            </a:xfrm>
            <a:custGeom>
              <a:avLst/>
              <a:gdLst>
                <a:gd name="T0" fmla="*/ 0 w 654"/>
                <a:gd name="T1" fmla="*/ 941 h 942"/>
                <a:gd name="T2" fmla="*/ 653 w 654"/>
                <a:gd name="T3" fmla="*/ 941 h 942"/>
                <a:gd name="T4" fmla="*/ 653 w 654"/>
                <a:gd name="T5" fmla="*/ 0 h 942"/>
                <a:gd name="T6" fmla="*/ 0 w 654"/>
                <a:gd name="T7" fmla="*/ 0 h 942"/>
                <a:gd name="T8" fmla="*/ 0 w 654"/>
                <a:gd name="T9" fmla="*/ 94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942">
                  <a:moveTo>
                    <a:pt x="0" y="941"/>
                  </a:moveTo>
                  <a:lnTo>
                    <a:pt x="653" y="941"/>
                  </a:lnTo>
                  <a:lnTo>
                    <a:pt x="653" y="0"/>
                  </a:lnTo>
                  <a:lnTo>
                    <a:pt x="0" y="0"/>
                  </a:lnTo>
                  <a:lnTo>
                    <a:pt x="0" y="941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99" name="Freeform 161">
              <a:extLst>
                <a:ext uri="{FF2B5EF4-FFF2-40B4-BE49-F238E27FC236}">
                  <a16:creationId xmlns:a16="http://schemas.microsoft.com/office/drawing/2014/main" id="{C3486B72-8A48-5345-B85A-59F6B7E5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7819" y="8302675"/>
              <a:ext cx="477893" cy="1175512"/>
            </a:xfrm>
            <a:custGeom>
              <a:avLst/>
              <a:gdLst>
                <a:gd name="T0" fmla="*/ 382 w 383"/>
                <a:gd name="T1" fmla="*/ 0 h 942"/>
                <a:gd name="T2" fmla="*/ 0 w 383"/>
                <a:gd name="T3" fmla="*/ 0 h 942"/>
                <a:gd name="T4" fmla="*/ 0 w 383"/>
                <a:gd name="T5" fmla="*/ 941 h 942"/>
                <a:gd name="T6" fmla="*/ 382 w 383"/>
                <a:gd name="T7" fmla="*/ 941 h 942"/>
                <a:gd name="T8" fmla="*/ 382 w 383"/>
                <a:gd name="T9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942">
                  <a:moveTo>
                    <a:pt x="382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382" y="941"/>
                  </a:lnTo>
                  <a:lnTo>
                    <a:pt x="38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0" name="Freeform 162">
              <a:extLst>
                <a:ext uri="{FF2B5EF4-FFF2-40B4-BE49-F238E27FC236}">
                  <a16:creationId xmlns:a16="http://schemas.microsoft.com/office/drawing/2014/main" id="{D3271D54-81CE-3C40-9781-FAB89DF13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8" y="6770114"/>
              <a:ext cx="1290864" cy="1532561"/>
            </a:xfrm>
            <a:custGeom>
              <a:avLst/>
              <a:gdLst>
                <a:gd name="T0" fmla="*/ 1035 w 1036"/>
                <a:gd name="T1" fmla="*/ 0 h 1232"/>
                <a:gd name="T2" fmla="*/ 0 w 1036"/>
                <a:gd name="T3" fmla="*/ 0 h 1232"/>
                <a:gd name="T4" fmla="*/ 0 w 1036"/>
                <a:gd name="T5" fmla="*/ 1231 h 1232"/>
                <a:gd name="T6" fmla="*/ 1035 w 1036"/>
                <a:gd name="T7" fmla="*/ 1231 h 1232"/>
                <a:gd name="T8" fmla="*/ 1035 w 1036"/>
                <a:gd name="T9" fmla="*/ 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1232">
                  <a:moveTo>
                    <a:pt x="1035" y="0"/>
                  </a:moveTo>
                  <a:lnTo>
                    <a:pt x="0" y="0"/>
                  </a:lnTo>
                  <a:lnTo>
                    <a:pt x="0" y="1231"/>
                  </a:lnTo>
                  <a:lnTo>
                    <a:pt x="1035" y="1231"/>
                  </a:lnTo>
                  <a:lnTo>
                    <a:pt x="1035" y="0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D95B4B1-8EC9-EE41-A018-2B7172AE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8" y="6770112"/>
              <a:ext cx="1575260" cy="2706827"/>
            </a:xfrm>
            <a:custGeom>
              <a:avLst/>
              <a:gdLst>
                <a:gd name="connsiteX0" fmla="*/ 961282 w 1575260"/>
                <a:gd name="connsiteY0" fmla="*/ 0 h 2706827"/>
                <a:gd name="connsiteX1" fmla="*/ 1288157 w 1575260"/>
                <a:gd name="connsiteY1" fmla="*/ 0 h 2706827"/>
                <a:gd name="connsiteX2" fmla="*/ 1575260 w 1575260"/>
                <a:gd name="connsiteY2" fmla="*/ 585732 h 2706827"/>
                <a:gd name="connsiteX3" fmla="*/ 1288157 w 1575260"/>
                <a:gd name="connsiteY3" fmla="*/ 585732 h 2706827"/>
                <a:gd name="connsiteX4" fmla="*/ 1288157 w 1575260"/>
                <a:gd name="connsiteY4" fmla="*/ 2706827 h 2706827"/>
                <a:gd name="connsiteX5" fmla="*/ 1007268 w 1575260"/>
                <a:gd name="connsiteY5" fmla="*/ 2706827 h 2706827"/>
                <a:gd name="connsiteX6" fmla="*/ 961282 w 1575260"/>
                <a:gd name="connsiteY6" fmla="*/ 0 h 2706827"/>
                <a:gd name="connsiteX7" fmla="*/ 0 w 1575260"/>
                <a:gd name="connsiteY7" fmla="*/ 0 h 2706827"/>
                <a:gd name="connsiteX8" fmla="*/ 341943 w 1575260"/>
                <a:gd name="connsiteY8" fmla="*/ 0 h 2706827"/>
                <a:gd name="connsiteX9" fmla="*/ 615248 w 1575260"/>
                <a:gd name="connsiteY9" fmla="*/ 2706827 h 2706827"/>
                <a:gd name="connsiteX10" fmla="*/ 0 w 1575260"/>
                <a:gd name="connsiteY10" fmla="*/ 2706827 h 270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5260" h="2706827">
                  <a:moveTo>
                    <a:pt x="961282" y="0"/>
                  </a:moveTo>
                  <a:lnTo>
                    <a:pt x="1288157" y="0"/>
                  </a:lnTo>
                  <a:lnTo>
                    <a:pt x="1575260" y="585732"/>
                  </a:lnTo>
                  <a:lnTo>
                    <a:pt x="1288157" y="585732"/>
                  </a:lnTo>
                  <a:lnTo>
                    <a:pt x="1288157" y="2706827"/>
                  </a:lnTo>
                  <a:lnTo>
                    <a:pt x="1007268" y="2706827"/>
                  </a:lnTo>
                  <a:cubicBezTo>
                    <a:pt x="1074383" y="1226297"/>
                    <a:pt x="994840" y="299097"/>
                    <a:pt x="961282" y="0"/>
                  </a:cubicBezTo>
                  <a:close/>
                  <a:moveTo>
                    <a:pt x="0" y="0"/>
                  </a:moveTo>
                  <a:lnTo>
                    <a:pt x="341943" y="0"/>
                  </a:lnTo>
                  <a:cubicBezTo>
                    <a:pt x="439285" y="310313"/>
                    <a:pt x="696366" y="1288609"/>
                    <a:pt x="615248" y="2706827"/>
                  </a:cubicBezTo>
                  <a:lnTo>
                    <a:pt x="0" y="27068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2" name="Freeform 165">
              <a:extLst>
                <a:ext uri="{FF2B5EF4-FFF2-40B4-BE49-F238E27FC236}">
                  <a16:creationId xmlns:a16="http://schemas.microsoft.com/office/drawing/2014/main" id="{81BE2CF2-B5A8-D246-B482-18A8AC83A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8" y="7396323"/>
              <a:ext cx="236199" cy="2076371"/>
            </a:xfrm>
            <a:custGeom>
              <a:avLst/>
              <a:gdLst>
                <a:gd name="T0" fmla="*/ 189 w 190"/>
                <a:gd name="T1" fmla="*/ 1667 h 1668"/>
                <a:gd name="T2" fmla="*/ 0 w 190"/>
                <a:gd name="T3" fmla="*/ 1667 h 1668"/>
                <a:gd name="T4" fmla="*/ 0 w 190"/>
                <a:gd name="T5" fmla="*/ 0 h 1668"/>
                <a:gd name="T6" fmla="*/ 109 w 190"/>
                <a:gd name="T7" fmla="*/ 0 h 1668"/>
                <a:gd name="T8" fmla="*/ 189 w 190"/>
                <a:gd name="T9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68">
                  <a:moveTo>
                    <a:pt x="189" y="1667"/>
                  </a:moveTo>
                  <a:lnTo>
                    <a:pt x="0" y="1667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89" y="1667"/>
                  </a:lnTo>
                </a:path>
              </a:pathLst>
            </a:custGeom>
            <a:solidFill>
              <a:srgbClr val="7164C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3" name="Freeform 166">
              <a:extLst>
                <a:ext uri="{FF2B5EF4-FFF2-40B4-BE49-F238E27FC236}">
                  <a16:creationId xmlns:a16="http://schemas.microsoft.com/office/drawing/2014/main" id="{C7D83ECE-A9C3-5144-8003-0E0C8A86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8" y="5484739"/>
              <a:ext cx="554797" cy="422966"/>
            </a:xfrm>
            <a:custGeom>
              <a:avLst/>
              <a:gdLst>
                <a:gd name="T0" fmla="*/ 417 w 447"/>
                <a:gd name="T1" fmla="*/ 85 h 340"/>
                <a:gd name="T2" fmla="*/ 417 w 447"/>
                <a:gd name="T3" fmla="*/ 85 h 340"/>
                <a:gd name="T4" fmla="*/ 277 w 447"/>
                <a:gd name="T5" fmla="*/ 292 h 340"/>
                <a:gd name="T6" fmla="*/ 277 w 447"/>
                <a:gd name="T7" fmla="*/ 292 h 340"/>
                <a:gd name="T8" fmla="*/ 30 w 447"/>
                <a:gd name="T9" fmla="*/ 255 h 340"/>
                <a:gd name="T10" fmla="*/ 30 w 447"/>
                <a:gd name="T11" fmla="*/ 255 h 340"/>
                <a:gd name="T12" fmla="*/ 169 w 447"/>
                <a:gd name="T13" fmla="*/ 48 h 340"/>
                <a:gd name="T14" fmla="*/ 169 w 447"/>
                <a:gd name="T15" fmla="*/ 48 h 340"/>
                <a:gd name="T16" fmla="*/ 417 w 447"/>
                <a:gd name="T17" fmla="*/ 8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7" h="340">
                  <a:moveTo>
                    <a:pt x="417" y="85"/>
                  </a:moveTo>
                  <a:lnTo>
                    <a:pt x="417" y="85"/>
                  </a:lnTo>
                  <a:cubicBezTo>
                    <a:pt x="446" y="152"/>
                    <a:pt x="384" y="245"/>
                    <a:pt x="277" y="292"/>
                  </a:cubicBezTo>
                  <a:lnTo>
                    <a:pt x="277" y="292"/>
                  </a:lnTo>
                  <a:cubicBezTo>
                    <a:pt x="170" y="339"/>
                    <a:pt x="60" y="323"/>
                    <a:pt x="30" y="255"/>
                  </a:cubicBezTo>
                  <a:lnTo>
                    <a:pt x="30" y="255"/>
                  </a:lnTo>
                  <a:cubicBezTo>
                    <a:pt x="0" y="187"/>
                    <a:pt x="63" y="95"/>
                    <a:pt x="169" y="48"/>
                  </a:cubicBezTo>
                  <a:lnTo>
                    <a:pt x="169" y="48"/>
                  </a:lnTo>
                  <a:cubicBezTo>
                    <a:pt x="276" y="0"/>
                    <a:pt x="387" y="17"/>
                    <a:pt x="417" y="8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4" name="Freeform 167">
              <a:extLst>
                <a:ext uri="{FF2B5EF4-FFF2-40B4-BE49-F238E27FC236}">
                  <a16:creationId xmlns:a16="http://schemas.microsoft.com/office/drawing/2014/main" id="{461D9719-7356-5543-BF3C-9961B3C9B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4291" y="6435041"/>
              <a:ext cx="455921" cy="510851"/>
            </a:xfrm>
            <a:custGeom>
              <a:avLst/>
              <a:gdLst>
                <a:gd name="T0" fmla="*/ 364 w 365"/>
                <a:gd name="T1" fmla="*/ 323 h 409"/>
                <a:gd name="T2" fmla="*/ 325 w 365"/>
                <a:gd name="T3" fmla="*/ 349 h 409"/>
                <a:gd name="T4" fmla="*/ 325 w 365"/>
                <a:gd name="T5" fmla="*/ 349 h 409"/>
                <a:gd name="T6" fmla="*/ 63 w 365"/>
                <a:gd name="T7" fmla="*/ 360 h 409"/>
                <a:gd name="T8" fmla="*/ 0 w 365"/>
                <a:gd name="T9" fmla="*/ 323 h 409"/>
                <a:gd name="T10" fmla="*/ 52 w 365"/>
                <a:gd name="T11" fmla="*/ 0 h 409"/>
                <a:gd name="T12" fmla="*/ 311 w 365"/>
                <a:gd name="T13" fmla="*/ 0 h 409"/>
                <a:gd name="T14" fmla="*/ 364 w 365"/>
                <a:gd name="T15" fmla="*/ 32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409">
                  <a:moveTo>
                    <a:pt x="364" y="323"/>
                  </a:moveTo>
                  <a:lnTo>
                    <a:pt x="325" y="349"/>
                  </a:lnTo>
                  <a:lnTo>
                    <a:pt x="325" y="349"/>
                  </a:lnTo>
                  <a:cubicBezTo>
                    <a:pt x="248" y="404"/>
                    <a:pt x="145" y="408"/>
                    <a:pt x="63" y="360"/>
                  </a:cubicBezTo>
                  <a:lnTo>
                    <a:pt x="0" y="323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364" y="323"/>
                  </a:ln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5" name="Freeform 168">
              <a:extLst>
                <a:ext uri="{FF2B5EF4-FFF2-40B4-BE49-F238E27FC236}">
                  <a16:creationId xmlns:a16="http://schemas.microsoft.com/office/drawing/2014/main" id="{690626FC-4A93-ED47-A91A-A2F4AD805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508" y="6770112"/>
              <a:ext cx="1137063" cy="1653409"/>
            </a:xfrm>
            <a:custGeom>
              <a:avLst/>
              <a:gdLst>
                <a:gd name="T0" fmla="*/ 506 w 912"/>
                <a:gd name="T1" fmla="*/ 794 h 1328"/>
                <a:gd name="T2" fmla="*/ 506 w 912"/>
                <a:gd name="T3" fmla="*/ 794 h 1328"/>
                <a:gd name="T4" fmla="*/ 901 w 912"/>
                <a:gd name="T5" fmla="*/ 449 h 1328"/>
                <a:gd name="T6" fmla="*/ 901 w 912"/>
                <a:gd name="T7" fmla="*/ 449 h 1328"/>
                <a:gd name="T8" fmla="*/ 738 w 912"/>
                <a:gd name="T9" fmla="*/ 0 h 1328"/>
                <a:gd name="T10" fmla="*/ 738 w 912"/>
                <a:gd name="T11" fmla="*/ 0 h 1328"/>
                <a:gd name="T12" fmla="*/ 0 w 912"/>
                <a:gd name="T13" fmla="*/ 883 h 1328"/>
                <a:gd name="T14" fmla="*/ 0 w 912"/>
                <a:gd name="T15" fmla="*/ 883 h 1328"/>
                <a:gd name="T16" fmla="*/ 723 w 912"/>
                <a:gd name="T17" fmla="*/ 1327 h 1328"/>
                <a:gd name="T18" fmla="*/ 821 w 912"/>
                <a:gd name="T19" fmla="*/ 1074 h 1328"/>
                <a:gd name="T20" fmla="*/ 821 w 912"/>
                <a:gd name="T21" fmla="*/ 1074 h 1328"/>
                <a:gd name="T22" fmla="*/ 506 w 912"/>
                <a:gd name="T23" fmla="*/ 794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2" h="1328">
                  <a:moveTo>
                    <a:pt x="506" y="794"/>
                  </a:moveTo>
                  <a:lnTo>
                    <a:pt x="506" y="794"/>
                  </a:lnTo>
                  <a:cubicBezTo>
                    <a:pt x="506" y="794"/>
                    <a:pt x="911" y="584"/>
                    <a:pt x="901" y="449"/>
                  </a:cubicBezTo>
                  <a:lnTo>
                    <a:pt x="901" y="449"/>
                  </a:lnTo>
                  <a:cubicBezTo>
                    <a:pt x="890" y="314"/>
                    <a:pt x="844" y="90"/>
                    <a:pt x="738" y="0"/>
                  </a:cubicBezTo>
                  <a:lnTo>
                    <a:pt x="738" y="0"/>
                  </a:lnTo>
                  <a:cubicBezTo>
                    <a:pt x="738" y="0"/>
                    <a:pt x="138" y="565"/>
                    <a:pt x="0" y="883"/>
                  </a:cubicBezTo>
                  <a:lnTo>
                    <a:pt x="0" y="883"/>
                  </a:lnTo>
                  <a:cubicBezTo>
                    <a:pt x="0" y="883"/>
                    <a:pt x="194" y="1259"/>
                    <a:pt x="723" y="1327"/>
                  </a:cubicBezTo>
                  <a:lnTo>
                    <a:pt x="821" y="1074"/>
                  </a:lnTo>
                  <a:lnTo>
                    <a:pt x="821" y="1074"/>
                  </a:lnTo>
                  <a:cubicBezTo>
                    <a:pt x="715" y="1002"/>
                    <a:pt x="536" y="873"/>
                    <a:pt x="506" y="7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6" name="Freeform 169">
              <a:extLst>
                <a:ext uri="{FF2B5EF4-FFF2-40B4-BE49-F238E27FC236}">
                  <a16:creationId xmlns:a16="http://schemas.microsoft.com/office/drawing/2014/main" id="{83E9D79A-C560-4744-94B1-320A9C7B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756" y="6435039"/>
              <a:ext cx="384513" cy="230708"/>
            </a:xfrm>
            <a:custGeom>
              <a:avLst/>
              <a:gdLst>
                <a:gd name="T0" fmla="*/ 289 w 309"/>
                <a:gd name="T1" fmla="*/ 0 h 186"/>
                <a:gd name="T2" fmla="*/ 30 w 309"/>
                <a:gd name="T3" fmla="*/ 0 h 186"/>
                <a:gd name="T4" fmla="*/ 0 w 309"/>
                <a:gd name="T5" fmla="*/ 185 h 186"/>
                <a:gd name="T6" fmla="*/ 308 w 309"/>
                <a:gd name="T7" fmla="*/ 113 h 186"/>
                <a:gd name="T8" fmla="*/ 289 w 309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86">
                  <a:moveTo>
                    <a:pt x="289" y="0"/>
                  </a:moveTo>
                  <a:lnTo>
                    <a:pt x="30" y="0"/>
                  </a:lnTo>
                  <a:lnTo>
                    <a:pt x="0" y="185"/>
                  </a:lnTo>
                  <a:lnTo>
                    <a:pt x="308" y="113"/>
                  </a:lnTo>
                  <a:lnTo>
                    <a:pt x="289" y="0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7" name="Freeform 170">
              <a:extLst>
                <a:ext uri="{FF2B5EF4-FFF2-40B4-BE49-F238E27FC236}">
                  <a16:creationId xmlns:a16="http://schemas.microsoft.com/office/drawing/2014/main" id="{803A8AC7-452D-F74F-B36B-2B46DAB1D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1333" y="6803071"/>
              <a:ext cx="521838" cy="203244"/>
            </a:xfrm>
            <a:custGeom>
              <a:avLst/>
              <a:gdLst>
                <a:gd name="T0" fmla="*/ 218 w 418"/>
                <a:gd name="T1" fmla="*/ 115 h 161"/>
                <a:gd name="T2" fmla="*/ 218 w 418"/>
                <a:gd name="T3" fmla="*/ 115 h 161"/>
                <a:gd name="T4" fmla="*/ 14 w 418"/>
                <a:gd name="T5" fmla="*/ 40 h 161"/>
                <a:gd name="T6" fmla="*/ 0 w 418"/>
                <a:gd name="T7" fmla="*/ 28 h 161"/>
                <a:gd name="T8" fmla="*/ 25 w 418"/>
                <a:gd name="T9" fmla="*/ 0 h 161"/>
                <a:gd name="T10" fmla="*/ 39 w 418"/>
                <a:gd name="T11" fmla="*/ 12 h 161"/>
                <a:gd name="T12" fmla="*/ 39 w 418"/>
                <a:gd name="T13" fmla="*/ 12 h 161"/>
                <a:gd name="T14" fmla="*/ 378 w 418"/>
                <a:gd name="T15" fmla="*/ 12 h 161"/>
                <a:gd name="T16" fmla="*/ 392 w 418"/>
                <a:gd name="T17" fmla="*/ 0 h 161"/>
                <a:gd name="T18" fmla="*/ 417 w 418"/>
                <a:gd name="T19" fmla="*/ 28 h 161"/>
                <a:gd name="T20" fmla="*/ 403 w 418"/>
                <a:gd name="T21" fmla="*/ 40 h 161"/>
                <a:gd name="T22" fmla="*/ 403 w 418"/>
                <a:gd name="T23" fmla="*/ 40 h 161"/>
                <a:gd name="T24" fmla="*/ 218 w 418"/>
                <a:gd name="T25" fmla="*/ 1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161">
                  <a:moveTo>
                    <a:pt x="218" y="115"/>
                  </a:moveTo>
                  <a:lnTo>
                    <a:pt x="218" y="115"/>
                  </a:lnTo>
                  <a:cubicBezTo>
                    <a:pt x="104" y="115"/>
                    <a:pt x="16" y="42"/>
                    <a:pt x="14" y="40"/>
                  </a:cubicBezTo>
                  <a:lnTo>
                    <a:pt x="0" y="28"/>
                  </a:lnTo>
                  <a:lnTo>
                    <a:pt x="25" y="0"/>
                  </a:lnTo>
                  <a:lnTo>
                    <a:pt x="39" y="12"/>
                  </a:lnTo>
                  <a:lnTo>
                    <a:pt x="39" y="12"/>
                  </a:lnTo>
                  <a:cubicBezTo>
                    <a:pt x="46" y="18"/>
                    <a:pt x="216" y="160"/>
                    <a:pt x="378" y="12"/>
                  </a:cubicBezTo>
                  <a:lnTo>
                    <a:pt x="392" y="0"/>
                  </a:lnTo>
                  <a:lnTo>
                    <a:pt x="417" y="28"/>
                  </a:lnTo>
                  <a:lnTo>
                    <a:pt x="403" y="40"/>
                  </a:lnTo>
                  <a:lnTo>
                    <a:pt x="403" y="40"/>
                  </a:lnTo>
                  <a:cubicBezTo>
                    <a:pt x="340" y="96"/>
                    <a:pt x="276" y="115"/>
                    <a:pt x="218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8" name="Freeform 171">
              <a:extLst>
                <a:ext uri="{FF2B5EF4-FFF2-40B4-BE49-F238E27FC236}">
                  <a16:creationId xmlns:a16="http://schemas.microsoft.com/office/drawing/2014/main" id="{42AED69B-7111-784C-BE6A-97068BEC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2032" y="5803337"/>
              <a:ext cx="818466" cy="730577"/>
            </a:xfrm>
            <a:custGeom>
              <a:avLst/>
              <a:gdLst>
                <a:gd name="T0" fmla="*/ 655 w 656"/>
                <a:gd name="T1" fmla="*/ 293 h 588"/>
                <a:gd name="T2" fmla="*/ 655 w 656"/>
                <a:gd name="T3" fmla="*/ 293 h 588"/>
                <a:gd name="T4" fmla="*/ 354 w 656"/>
                <a:gd name="T5" fmla="*/ 587 h 588"/>
                <a:gd name="T6" fmla="*/ 354 w 656"/>
                <a:gd name="T7" fmla="*/ 587 h 588"/>
                <a:gd name="T8" fmla="*/ 0 w 656"/>
                <a:gd name="T9" fmla="*/ 293 h 588"/>
                <a:gd name="T10" fmla="*/ 0 w 656"/>
                <a:gd name="T11" fmla="*/ 293 h 588"/>
                <a:gd name="T12" fmla="*/ 354 w 656"/>
                <a:gd name="T13" fmla="*/ 0 h 588"/>
                <a:gd name="T14" fmla="*/ 354 w 656"/>
                <a:gd name="T15" fmla="*/ 0 h 588"/>
                <a:gd name="T16" fmla="*/ 655 w 656"/>
                <a:gd name="T17" fmla="*/ 29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6" h="588">
                  <a:moveTo>
                    <a:pt x="655" y="293"/>
                  </a:moveTo>
                  <a:lnTo>
                    <a:pt x="655" y="293"/>
                  </a:lnTo>
                  <a:cubicBezTo>
                    <a:pt x="655" y="455"/>
                    <a:pt x="549" y="587"/>
                    <a:pt x="354" y="587"/>
                  </a:cubicBezTo>
                  <a:lnTo>
                    <a:pt x="354" y="587"/>
                  </a:lnTo>
                  <a:cubicBezTo>
                    <a:pt x="158" y="587"/>
                    <a:pt x="0" y="455"/>
                    <a:pt x="0" y="293"/>
                  </a:cubicBezTo>
                  <a:lnTo>
                    <a:pt x="0" y="293"/>
                  </a:lnTo>
                  <a:cubicBezTo>
                    <a:pt x="0" y="131"/>
                    <a:pt x="158" y="0"/>
                    <a:pt x="354" y="0"/>
                  </a:cubicBezTo>
                  <a:lnTo>
                    <a:pt x="354" y="0"/>
                  </a:lnTo>
                  <a:cubicBezTo>
                    <a:pt x="549" y="0"/>
                    <a:pt x="655" y="131"/>
                    <a:pt x="655" y="293"/>
                  </a:cubicBez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09" name="Freeform 172">
              <a:extLst>
                <a:ext uri="{FF2B5EF4-FFF2-40B4-BE49-F238E27FC236}">
                  <a16:creationId xmlns:a16="http://schemas.microsoft.com/office/drawing/2014/main" id="{3544DE81-CD43-7240-B74C-35EC290EE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5833" y="5567138"/>
              <a:ext cx="1159031" cy="719588"/>
            </a:xfrm>
            <a:custGeom>
              <a:avLst/>
              <a:gdLst>
                <a:gd name="T0" fmla="*/ 153 w 930"/>
                <a:gd name="T1" fmla="*/ 578 h 579"/>
                <a:gd name="T2" fmla="*/ 153 w 930"/>
                <a:gd name="T3" fmla="*/ 578 h 579"/>
                <a:gd name="T4" fmla="*/ 544 w 930"/>
                <a:gd name="T5" fmla="*/ 277 h 579"/>
                <a:gd name="T6" fmla="*/ 544 w 930"/>
                <a:gd name="T7" fmla="*/ 277 h 579"/>
                <a:gd name="T8" fmla="*/ 889 w 930"/>
                <a:gd name="T9" fmla="*/ 424 h 579"/>
                <a:gd name="T10" fmla="*/ 889 w 930"/>
                <a:gd name="T11" fmla="*/ 424 h 579"/>
                <a:gd name="T12" fmla="*/ 720 w 930"/>
                <a:gd name="T13" fmla="*/ 40 h 579"/>
                <a:gd name="T14" fmla="*/ 720 w 930"/>
                <a:gd name="T15" fmla="*/ 40 h 579"/>
                <a:gd name="T16" fmla="*/ 392 w 930"/>
                <a:gd name="T17" fmla="*/ 104 h 579"/>
                <a:gd name="T18" fmla="*/ 392 w 930"/>
                <a:gd name="T19" fmla="*/ 104 h 579"/>
                <a:gd name="T20" fmla="*/ 153 w 930"/>
                <a:gd name="T2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0" h="579">
                  <a:moveTo>
                    <a:pt x="153" y="578"/>
                  </a:moveTo>
                  <a:lnTo>
                    <a:pt x="153" y="578"/>
                  </a:lnTo>
                  <a:cubicBezTo>
                    <a:pt x="153" y="578"/>
                    <a:pt x="424" y="572"/>
                    <a:pt x="544" y="277"/>
                  </a:cubicBezTo>
                  <a:lnTo>
                    <a:pt x="544" y="277"/>
                  </a:lnTo>
                  <a:cubicBezTo>
                    <a:pt x="544" y="277"/>
                    <a:pt x="748" y="485"/>
                    <a:pt x="889" y="424"/>
                  </a:cubicBezTo>
                  <a:lnTo>
                    <a:pt x="889" y="424"/>
                  </a:lnTo>
                  <a:cubicBezTo>
                    <a:pt x="889" y="424"/>
                    <a:pt x="929" y="65"/>
                    <a:pt x="720" y="40"/>
                  </a:cubicBezTo>
                  <a:lnTo>
                    <a:pt x="720" y="40"/>
                  </a:lnTo>
                  <a:cubicBezTo>
                    <a:pt x="509" y="16"/>
                    <a:pt x="452" y="145"/>
                    <a:pt x="392" y="104"/>
                  </a:cubicBezTo>
                  <a:lnTo>
                    <a:pt x="392" y="104"/>
                  </a:lnTo>
                  <a:cubicBezTo>
                    <a:pt x="240" y="0"/>
                    <a:pt x="0" y="230"/>
                    <a:pt x="153" y="578"/>
                  </a:cubicBez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0" name="Freeform 173">
              <a:extLst>
                <a:ext uri="{FF2B5EF4-FFF2-40B4-BE49-F238E27FC236}">
                  <a16:creationId xmlns:a16="http://schemas.microsoft.com/office/drawing/2014/main" id="{E4B10744-F3E9-D04A-B517-C8F83DCCE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6408" y="6248276"/>
              <a:ext cx="126342" cy="142819"/>
            </a:xfrm>
            <a:custGeom>
              <a:avLst/>
              <a:gdLst>
                <a:gd name="T0" fmla="*/ 0 w 102"/>
                <a:gd name="T1" fmla="*/ 0 h 113"/>
                <a:gd name="T2" fmla="*/ 0 w 102"/>
                <a:gd name="T3" fmla="*/ 112 h 113"/>
                <a:gd name="T4" fmla="*/ 0 w 102"/>
                <a:gd name="T5" fmla="*/ 112 h 113"/>
                <a:gd name="T6" fmla="*/ 0 w 102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13">
                  <a:moveTo>
                    <a:pt x="0" y="0"/>
                  </a:moveTo>
                  <a:lnTo>
                    <a:pt x="0" y="112"/>
                  </a:lnTo>
                  <a:lnTo>
                    <a:pt x="0" y="112"/>
                  </a:lnTo>
                  <a:cubicBezTo>
                    <a:pt x="0" y="112"/>
                    <a:pt x="101" y="52"/>
                    <a:pt x="0" y="0"/>
                  </a:cubicBez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1" name="Freeform 174">
              <a:extLst>
                <a:ext uri="{FF2B5EF4-FFF2-40B4-BE49-F238E27FC236}">
                  <a16:creationId xmlns:a16="http://schemas.microsoft.com/office/drawing/2014/main" id="{2C4FF19E-1615-4640-BAB0-21EF73F62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3861" y="8137884"/>
              <a:ext cx="241693" cy="362541"/>
            </a:xfrm>
            <a:custGeom>
              <a:avLst/>
              <a:gdLst>
                <a:gd name="T0" fmla="*/ 0 w 196"/>
                <a:gd name="T1" fmla="*/ 211 h 292"/>
                <a:gd name="T2" fmla="*/ 0 w 196"/>
                <a:gd name="T3" fmla="*/ 211 h 292"/>
                <a:gd name="T4" fmla="*/ 88 w 196"/>
                <a:gd name="T5" fmla="*/ 291 h 292"/>
                <a:gd name="T6" fmla="*/ 195 w 196"/>
                <a:gd name="T7" fmla="*/ 38 h 292"/>
                <a:gd name="T8" fmla="*/ 195 w 196"/>
                <a:gd name="T9" fmla="*/ 38 h 292"/>
                <a:gd name="T10" fmla="*/ 82 w 196"/>
                <a:gd name="T11" fmla="*/ 0 h 292"/>
                <a:gd name="T12" fmla="*/ 0 w 196"/>
                <a:gd name="T13" fmla="*/ 21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92">
                  <a:moveTo>
                    <a:pt x="0" y="211"/>
                  </a:moveTo>
                  <a:lnTo>
                    <a:pt x="0" y="211"/>
                  </a:lnTo>
                  <a:cubicBezTo>
                    <a:pt x="17" y="234"/>
                    <a:pt x="49" y="271"/>
                    <a:pt x="88" y="291"/>
                  </a:cubicBezTo>
                  <a:lnTo>
                    <a:pt x="195" y="38"/>
                  </a:lnTo>
                  <a:lnTo>
                    <a:pt x="195" y="38"/>
                  </a:lnTo>
                  <a:cubicBezTo>
                    <a:pt x="195" y="38"/>
                    <a:pt x="129" y="3"/>
                    <a:pt x="82" y="0"/>
                  </a:cubicBezTo>
                  <a:lnTo>
                    <a:pt x="0" y="211"/>
                  </a:ln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2" name="Freeform 175">
              <a:extLst>
                <a:ext uri="{FF2B5EF4-FFF2-40B4-BE49-F238E27FC236}">
                  <a16:creationId xmlns:a16="http://schemas.microsoft.com/office/drawing/2014/main" id="{5C1A7B7E-40AB-5345-B1F8-4CD6F19E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5833" y="5567138"/>
              <a:ext cx="1159031" cy="719588"/>
            </a:xfrm>
            <a:custGeom>
              <a:avLst/>
              <a:gdLst>
                <a:gd name="T0" fmla="*/ 153 w 930"/>
                <a:gd name="T1" fmla="*/ 578 h 579"/>
                <a:gd name="T2" fmla="*/ 153 w 930"/>
                <a:gd name="T3" fmla="*/ 578 h 579"/>
                <a:gd name="T4" fmla="*/ 544 w 930"/>
                <a:gd name="T5" fmla="*/ 277 h 579"/>
                <a:gd name="T6" fmla="*/ 544 w 930"/>
                <a:gd name="T7" fmla="*/ 277 h 579"/>
                <a:gd name="T8" fmla="*/ 889 w 930"/>
                <a:gd name="T9" fmla="*/ 424 h 579"/>
                <a:gd name="T10" fmla="*/ 889 w 930"/>
                <a:gd name="T11" fmla="*/ 424 h 579"/>
                <a:gd name="T12" fmla="*/ 720 w 930"/>
                <a:gd name="T13" fmla="*/ 40 h 579"/>
                <a:gd name="T14" fmla="*/ 720 w 930"/>
                <a:gd name="T15" fmla="*/ 40 h 579"/>
                <a:gd name="T16" fmla="*/ 392 w 930"/>
                <a:gd name="T17" fmla="*/ 104 h 579"/>
                <a:gd name="T18" fmla="*/ 392 w 930"/>
                <a:gd name="T19" fmla="*/ 104 h 579"/>
                <a:gd name="T20" fmla="*/ 153 w 930"/>
                <a:gd name="T2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0" h="579">
                  <a:moveTo>
                    <a:pt x="153" y="578"/>
                  </a:moveTo>
                  <a:lnTo>
                    <a:pt x="153" y="578"/>
                  </a:lnTo>
                  <a:cubicBezTo>
                    <a:pt x="153" y="578"/>
                    <a:pt x="424" y="572"/>
                    <a:pt x="544" y="277"/>
                  </a:cubicBezTo>
                  <a:lnTo>
                    <a:pt x="544" y="277"/>
                  </a:lnTo>
                  <a:cubicBezTo>
                    <a:pt x="544" y="277"/>
                    <a:pt x="748" y="485"/>
                    <a:pt x="889" y="424"/>
                  </a:cubicBezTo>
                  <a:lnTo>
                    <a:pt x="889" y="424"/>
                  </a:lnTo>
                  <a:cubicBezTo>
                    <a:pt x="889" y="424"/>
                    <a:pt x="929" y="65"/>
                    <a:pt x="720" y="40"/>
                  </a:cubicBezTo>
                  <a:lnTo>
                    <a:pt x="720" y="40"/>
                  </a:lnTo>
                  <a:cubicBezTo>
                    <a:pt x="509" y="16"/>
                    <a:pt x="452" y="145"/>
                    <a:pt x="392" y="104"/>
                  </a:cubicBezTo>
                  <a:lnTo>
                    <a:pt x="392" y="104"/>
                  </a:lnTo>
                  <a:cubicBezTo>
                    <a:pt x="240" y="0"/>
                    <a:pt x="0" y="230"/>
                    <a:pt x="153" y="578"/>
                  </a:cubicBezTo>
                </a:path>
              </a:pathLst>
            </a:custGeom>
            <a:solidFill>
              <a:srgbClr val="000000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3" name="Freeform 176">
              <a:extLst>
                <a:ext uri="{FF2B5EF4-FFF2-40B4-BE49-F238E27FC236}">
                  <a16:creationId xmlns:a16="http://schemas.microsoft.com/office/drawing/2014/main" id="{DB4CEF8D-E630-7644-B5E8-52384D4A1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284" y="6045030"/>
              <a:ext cx="346064" cy="137327"/>
            </a:xfrm>
            <a:custGeom>
              <a:avLst/>
              <a:gdLst>
                <a:gd name="T0" fmla="*/ 279 w 280"/>
                <a:gd name="T1" fmla="*/ 35 h 110"/>
                <a:gd name="T2" fmla="*/ 0 w 280"/>
                <a:gd name="T3" fmla="*/ 0 h 110"/>
                <a:gd name="T4" fmla="*/ 0 w 280"/>
                <a:gd name="T5" fmla="*/ 71 h 110"/>
                <a:gd name="T6" fmla="*/ 279 w 280"/>
                <a:gd name="T7" fmla="*/ 109 h 110"/>
                <a:gd name="T8" fmla="*/ 279 w 280"/>
                <a:gd name="T9" fmla="*/ 3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10">
                  <a:moveTo>
                    <a:pt x="279" y="35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279" y="109"/>
                  </a:lnTo>
                  <a:lnTo>
                    <a:pt x="279" y="35"/>
                  </a:lnTo>
                </a:path>
              </a:pathLst>
            </a:custGeom>
            <a:solidFill>
              <a:srgbClr val="18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4" name="Freeform 177">
              <a:extLst>
                <a:ext uri="{FF2B5EF4-FFF2-40B4-BE49-F238E27FC236}">
                  <a16:creationId xmlns:a16="http://schemas.microsoft.com/office/drawing/2014/main" id="{266C1E31-FF75-B749-B46A-0BF922D9C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7104" y="6094472"/>
              <a:ext cx="170286" cy="225212"/>
            </a:xfrm>
            <a:custGeom>
              <a:avLst/>
              <a:gdLst>
                <a:gd name="T0" fmla="*/ 109 w 135"/>
                <a:gd name="T1" fmla="*/ 65 h 180"/>
                <a:gd name="T2" fmla="*/ 109 w 135"/>
                <a:gd name="T3" fmla="*/ 65 h 180"/>
                <a:gd name="T4" fmla="*/ 111 w 135"/>
                <a:gd name="T5" fmla="*/ 165 h 180"/>
                <a:gd name="T6" fmla="*/ 111 w 135"/>
                <a:gd name="T7" fmla="*/ 165 h 180"/>
                <a:gd name="T8" fmla="*/ 25 w 135"/>
                <a:gd name="T9" fmla="*/ 114 h 180"/>
                <a:gd name="T10" fmla="*/ 25 w 135"/>
                <a:gd name="T11" fmla="*/ 114 h 180"/>
                <a:gd name="T12" fmla="*/ 24 w 135"/>
                <a:gd name="T13" fmla="*/ 14 h 180"/>
                <a:gd name="T14" fmla="*/ 24 w 135"/>
                <a:gd name="T15" fmla="*/ 14 h 180"/>
                <a:gd name="T16" fmla="*/ 109 w 135"/>
                <a:gd name="T17" fmla="*/ 6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80">
                  <a:moveTo>
                    <a:pt x="109" y="65"/>
                  </a:moveTo>
                  <a:lnTo>
                    <a:pt x="109" y="65"/>
                  </a:lnTo>
                  <a:cubicBezTo>
                    <a:pt x="134" y="107"/>
                    <a:pt x="134" y="152"/>
                    <a:pt x="111" y="165"/>
                  </a:cubicBezTo>
                  <a:lnTo>
                    <a:pt x="111" y="165"/>
                  </a:lnTo>
                  <a:cubicBezTo>
                    <a:pt x="88" y="179"/>
                    <a:pt x="49" y="155"/>
                    <a:pt x="25" y="114"/>
                  </a:cubicBezTo>
                  <a:lnTo>
                    <a:pt x="25" y="114"/>
                  </a:lnTo>
                  <a:cubicBezTo>
                    <a:pt x="1" y="72"/>
                    <a:pt x="0" y="27"/>
                    <a:pt x="24" y="14"/>
                  </a:cubicBezTo>
                  <a:lnTo>
                    <a:pt x="24" y="14"/>
                  </a:lnTo>
                  <a:cubicBezTo>
                    <a:pt x="47" y="0"/>
                    <a:pt x="85" y="23"/>
                    <a:pt x="109" y="65"/>
                  </a:cubicBez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5" name="Freeform 178">
              <a:extLst>
                <a:ext uri="{FF2B5EF4-FFF2-40B4-BE49-F238E27FC236}">
                  <a16:creationId xmlns:a16="http://schemas.microsoft.com/office/drawing/2014/main" id="{13C154C0-52B8-C848-8D78-73D5685F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572" y="6138414"/>
              <a:ext cx="98874" cy="131833"/>
            </a:xfrm>
            <a:custGeom>
              <a:avLst/>
              <a:gdLst>
                <a:gd name="T0" fmla="*/ 79 w 80"/>
                <a:gd name="T1" fmla="*/ 104 h 105"/>
                <a:gd name="T2" fmla="*/ 71 w 80"/>
                <a:gd name="T3" fmla="*/ 104 h 105"/>
                <a:gd name="T4" fmla="*/ 71 w 80"/>
                <a:gd name="T5" fmla="*/ 65 h 105"/>
                <a:gd name="T6" fmla="*/ 71 w 80"/>
                <a:gd name="T7" fmla="*/ 65 h 105"/>
                <a:gd name="T8" fmla="*/ 13 w 80"/>
                <a:gd name="T9" fmla="*/ 44 h 105"/>
                <a:gd name="T10" fmla="*/ 13 w 80"/>
                <a:gd name="T11" fmla="*/ 44 h 105"/>
                <a:gd name="T12" fmla="*/ 12 w 80"/>
                <a:gd name="T13" fmla="*/ 0 h 105"/>
                <a:gd name="T14" fmla="*/ 19 w 80"/>
                <a:gd name="T15" fmla="*/ 3 h 105"/>
                <a:gd name="T16" fmla="*/ 19 w 80"/>
                <a:gd name="T17" fmla="*/ 3 h 105"/>
                <a:gd name="T18" fmla="*/ 19 w 80"/>
                <a:gd name="T19" fmla="*/ 41 h 105"/>
                <a:gd name="T20" fmla="*/ 19 w 80"/>
                <a:gd name="T21" fmla="*/ 41 h 105"/>
                <a:gd name="T22" fmla="*/ 74 w 80"/>
                <a:gd name="T23" fmla="*/ 57 h 105"/>
                <a:gd name="T24" fmla="*/ 79 w 80"/>
                <a:gd name="T25" fmla="*/ 57 h 105"/>
                <a:gd name="T26" fmla="*/ 79 w 80"/>
                <a:gd name="T2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5">
                  <a:moveTo>
                    <a:pt x="79" y="104"/>
                  </a:moveTo>
                  <a:lnTo>
                    <a:pt x="71" y="104"/>
                  </a:lnTo>
                  <a:lnTo>
                    <a:pt x="71" y="65"/>
                  </a:lnTo>
                  <a:lnTo>
                    <a:pt x="71" y="65"/>
                  </a:lnTo>
                  <a:cubicBezTo>
                    <a:pt x="42" y="66"/>
                    <a:pt x="22" y="59"/>
                    <a:pt x="13" y="44"/>
                  </a:cubicBezTo>
                  <a:lnTo>
                    <a:pt x="13" y="44"/>
                  </a:lnTo>
                  <a:cubicBezTo>
                    <a:pt x="0" y="26"/>
                    <a:pt x="12" y="1"/>
                    <a:pt x="12" y="0"/>
                  </a:cubicBezTo>
                  <a:lnTo>
                    <a:pt x="19" y="3"/>
                  </a:lnTo>
                  <a:lnTo>
                    <a:pt x="19" y="3"/>
                  </a:lnTo>
                  <a:cubicBezTo>
                    <a:pt x="19" y="3"/>
                    <a:pt x="9" y="25"/>
                    <a:pt x="19" y="41"/>
                  </a:cubicBezTo>
                  <a:lnTo>
                    <a:pt x="19" y="41"/>
                  </a:lnTo>
                  <a:cubicBezTo>
                    <a:pt x="27" y="53"/>
                    <a:pt x="46" y="59"/>
                    <a:pt x="74" y="57"/>
                  </a:cubicBezTo>
                  <a:lnTo>
                    <a:pt x="79" y="57"/>
                  </a:lnTo>
                  <a:lnTo>
                    <a:pt x="7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6" name="Freeform 179">
              <a:extLst>
                <a:ext uri="{FF2B5EF4-FFF2-40B4-BE49-F238E27FC236}">
                  <a16:creationId xmlns:a16="http://schemas.microsoft.com/office/drawing/2014/main" id="{17B2795F-56C4-6F46-BA26-F704F0752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348" y="6061513"/>
              <a:ext cx="736069" cy="230708"/>
            </a:xfrm>
            <a:custGeom>
              <a:avLst/>
              <a:gdLst>
                <a:gd name="T0" fmla="*/ 0 w 592"/>
                <a:gd name="T1" fmla="*/ 185 h 186"/>
                <a:gd name="T2" fmla="*/ 249 w 592"/>
                <a:gd name="T3" fmla="*/ 185 h 186"/>
                <a:gd name="T4" fmla="*/ 250 w 592"/>
                <a:gd name="T5" fmla="*/ 184 h 186"/>
                <a:gd name="T6" fmla="*/ 250 w 592"/>
                <a:gd name="T7" fmla="*/ 184 h 186"/>
                <a:gd name="T8" fmla="*/ 340 w 592"/>
                <a:gd name="T9" fmla="*/ 185 h 186"/>
                <a:gd name="T10" fmla="*/ 591 w 592"/>
                <a:gd name="T11" fmla="*/ 185 h 186"/>
                <a:gd name="T12" fmla="*/ 591 w 592"/>
                <a:gd name="T13" fmla="*/ 0 h 186"/>
                <a:gd name="T14" fmla="*/ 0 w 592"/>
                <a:gd name="T15" fmla="*/ 0 h 186"/>
                <a:gd name="T16" fmla="*/ 0 w 592"/>
                <a:gd name="T17" fmla="*/ 1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2" h="186">
                  <a:moveTo>
                    <a:pt x="0" y="185"/>
                  </a:moveTo>
                  <a:lnTo>
                    <a:pt x="249" y="185"/>
                  </a:lnTo>
                  <a:lnTo>
                    <a:pt x="250" y="184"/>
                  </a:lnTo>
                  <a:lnTo>
                    <a:pt x="250" y="184"/>
                  </a:lnTo>
                  <a:cubicBezTo>
                    <a:pt x="276" y="161"/>
                    <a:pt x="315" y="162"/>
                    <a:pt x="340" y="185"/>
                  </a:cubicBezTo>
                  <a:lnTo>
                    <a:pt x="591" y="185"/>
                  </a:lnTo>
                  <a:lnTo>
                    <a:pt x="591" y="0"/>
                  </a:lnTo>
                  <a:lnTo>
                    <a:pt x="0" y="0"/>
                  </a:lnTo>
                  <a:lnTo>
                    <a:pt x="0" y="1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A0F83D62-F1E3-5448-90A9-82AD83F3C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11" y="6720679"/>
              <a:ext cx="1229866" cy="2316819"/>
            </a:xfrm>
            <a:custGeom>
              <a:avLst/>
              <a:gdLst>
                <a:gd name="connsiteX0" fmla="*/ 808203 w 1229866"/>
                <a:gd name="connsiteY0" fmla="*/ 0 h 2316819"/>
                <a:gd name="connsiteX1" fmla="*/ 1153435 w 1229866"/>
                <a:gd name="connsiteY1" fmla="*/ 631160 h 2316819"/>
                <a:gd name="connsiteX2" fmla="*/ 992659 w 1229866"/>
                <a:gd name="connsiteY2" fmla="*/ 840301 h 2316819"/>
                <a:gd name="connsiteX3" fmla="*/ 1229461 w 1229866"/>
                <a:gd name="connsiteY3" fmla="*/ 1411706 h 2316819"/>
                <a:gd name="connsiteX4" fmla="*/ 1045005 w 1229866"/>
                <a:gd name="connsiteY4" fmla="*/ 1864846 h 2316819"/>
                <a:gd name="connsiteX5" fmla="*/ 865534 w 1229866"/>
                <a:gd name="connsiteY5" fmla="*/ 2289353 h 2316819"/>
                <a:gd name="connsiteX6" fmla="*/ 846839 w 1229866"/>
                <a:gd name="connsiteY6" fmla="*/ 2289353 h 2316819"/>
                <a:gd name="connsiteX7" fmla="*/ 1030049 w 1229866"/>
                <a:gd name="connsiteY7" fmla="*/ 1856131 h 2316819"/>
                <a:gd name="connsiteX8" fmla="*/ 1212012 w 1229866"/>
                <a:gd name="connsiteY8" fmla="*/ 1412951 h 2316819"/>
                <a:gd name="connsiteX9" fmla="*/ 972718 w 1229866"/>
                <a:gd name="connsiteY9" fmla="*/ 841546 h 2316819"/>
                <a:gd name="connsiteX10" fmla="*/ 968979 w 1229866"/>
                <a:gd name="connsiteY10" fmla="*/ 836566 h 2316819"/>
                <a:gd name="connsiteX11" fmla="*/ 975210 w 1229866"/>
                <a:gd name="connsiteY11" fmla="*/ 830342 h 2316819"/>
                <a:gd name="connsiteX12" fmla="*/ 1134740 w 1229866"/>
                <a:gd name="connsiteY12" fmla="*/ 629915 h 2316819"/>
                <a:gd name="connsiteX13" fmla="*/ 793247 w 1229866"/>
                <a:gd name="connsiteY13" fmla="*/ 12449 h 2316819"/>
                <a:gd name="connsiteX14" fmla="*/ 204222 w 1229866"/>
                <a:gd name="connsiteY14" fmla="*/ 0 h 2316819"/>
                <a:gd name="connsiteX15" fmla="*/ 220416 w 1229866"/>
                <a:gd name="connsiteY15" fmla="*/ 8729 h 2316819"/>
                <a:gd name="connsiteX16" fmla="*/ 23593 w 1229866"/>
                <a:gd name="connsiteY16" fmla="*/ 607261 h 2316819"/>
                <a:gd name="connsiteX17" fmla="*/ 275228 w 1229866"/>
                <a:gd name="connsiteY17" fmla="*/ 839192 h 2316819"/>
                <a:gd name="connsiteX18" fmla="*/ 282702 w 1229866"/>
                <a:gd name="connsiteY18" fmla="*/ 844180 h 2316819"/>
                <a:gd name="connsiteX19" fmla="*/ 277719 w 1229866"/>
                <a:gd name="connsiteY19" fmla="*/ 851662 h 2316819"/>
                <a:gd name="connsiteX20" fmla="*/ 105810 w 1229866"/>
                <a:gd name="connsiteY20" fmla="*/ 1274375 h 2316819"/>
                <a:gd name="connsiteX21" fmla="*/ 315091 w 1229866"/>
                <a:gd name="connsiteY21" fmla="*/ 1763177 h 2316819"/>
                <a:gd name="connsiteX22" fmla="*/ 539320 w 1229866"/>
                <a:gd name="connsiteY22" fmla="*/ 2316819 h 2316819"/>
                <a:gd name="connsiteX23" fmla="*/ 520635 w 1229866"/>
                <a:gd name="connsiteY23" fmla="*/ 2316819 h 2316819"/>
                <a:gd name="connsiteX24" fmla="*/ 298896 w 1229866"/>
                <a:gd name="connsiteY24" fmla="*/ 1771905 h 2316819"/>
                <a:gd name="connsiteX25" fmla="*/ 87124 w 1229866"/>
                <a:gd name="connsiteY25" fmla="*/ 1275622 h 2316819"/>
                <a:gd name="connsiteX26" fmla="*/ 257788 w 1229866"/>
                <a:gd name="connsiteY26" fmla="*/ 850415 h 2316819"/>
                <a:gd name="connsiteX27" fmla="*/ 4907 w 1229866"/>
                <a:gd name="connsiteY27" fmla="*/ 613496 h 2316819"/>
                <a:gd name="connsiteX28" fmla="*/ 204222 w 1229866"/>
                <a:gd name="connsiteY28" fmla="*/ 0 h 23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9866" h="2316819">
                  <a:moveTo>
                    <a:pt x="808203" y="0"/>
                  </a:moveTo>
                  <a:cubicBezTo>
                    <a:pt x="821912" y="18674"/>
                    <a:pt x="1167144" y="453140"/>
                    <a:pt x="1153435" y="631160"/>
                  </a:cubicBezTo>
                  <a:cubicBezTo>
                    <a:pt x="1148450" y="693404"/>
                    <a:pt x="1021324" y="814158"/>
                    <a:pt x="992659" y="840301"/>
                  </a:cubicBezTo>
                  <a:cubicBezTo>
                    <a:pt x="1023817" y="895076"/>
                    <a:pt x="1221983" y="1259829"/>
                    <a:pt x="1229461" y="1411706"/>
                  </a:cubicBezTo>
                  <a:cubicBezTo>
                    <a:pt x="1236939" y="1541174"/>
                    <a:pt x="1139725" y="1706744"/>
                    <a:pt x="1045005" y="1864846"/>
                  </a:cubicBezTo>
                  <a:cubicBezTo>
                    <a:pt x="956516" y="2015477"/>
                    <a:pt x="865534" y="2169844"/>
                    <a:pt x="865534" y="2289353"/>
                  </a:cubicBezTo>
                  <a:lnTo>
                    <a:pt x="846839" y="2289353"/>
                  </a:lnTo>
                  <a:cubicBezTo>
                    <a:pt x="846839" y="2164864"/>
                    <a:pt x="939067" y="2008008"/>
                    <a:pt x="1030049" y="1856131"/>
                  </a:cubicBezTo>
                  <a:cubicBezTo>
                    <a:pt x="1122277" y="1699275"/>
                    <a:pt x="1218244" y="1536195"/>
                    <a:pt x="1212012" y="1412951"/>
                  </a:cubicBezTo>
                  <a:cubicBezTo>
                    <a:pt x="1203288" y="1256094"/>
                    <a:pt x="975210" y="846526"/>
                    <a:pt x="972718" y="841546"/>
                  </a:cubicBezTo>
                  <a:lnTo>
                    <a:pt x="968979" y="836566"/>
                  </a:lnTo>
                  <a:lnTo>
                    <a:pt x="975210" y="830342"/>
                  </a:lnTo>
                  <a:cubicBezTo>
                    <a:pt x="1017585" y="792995"/>
                    <a:pt x="1131001" y="680955"/>
                    <a:pt x="1134740" y="629915"/>
                  </a:cubicBezTo>
                  <a:cubicBezTo>
                    <a:pt x="1148450" y="458120"/>
                    <a:pt x="795740" y="16184"/>
                    <a:pt x="793247" y="12449"/>
                  </a:cubicBezTo>
                  <a:close/>
                  <a:moveTo>
                    <a:pt x="204222" y="0"/>
                  </a:moveTo>
                  <a:lnTo>
                    <a:pt x="220416" y="8729"/>
                  </a:lnTo>
                  <a:cubicBezTo>
                    <a:pt x="217925" y="13717"/>
                    <a:pt x="-16270" y="458875"/>
                    <a:pt x="23593" y="607261"/>
                  </a:cubicBezTo>
                  <a:cubicBezTo>
                    <a:pt x="43524" y="687066"/>
                    <a:pt x="272736" y="837946"/>
                    <a:pt x="275228" y="839192"/>
                  </a:cubicBezTo>
                  <a:lnTo>
                    <a:pt x="282702" y="844180"/>
                  </a:lnTo>
                  <a:lnTo>
                    <a:pt x="277719" y="851662"/>
                  </a:lnTo>
                  <a:cubicBezTo>
                    <a:pt x="276474" y="854156"/>
                    <a:pt x="97090" y="1163397"/>
                    <a:pt x="105810" y="1274375"/>
                  </a:cubicBezTo>
                  <a:cubicBezTo>
                    <a:pt x="115776" y="1407798"/>
                    <a:pt x="212942" y="1581123"/>
                    <a:pt x="315091" y="1763177"/>
                  </a:cubicBezTo>
                  <a:cubicBezTo>
                    <a:pt x="425960" y="1958947"/>
                    <a:pt x="539320" y="2160951"/>
                    <a:pt x="539320" y="2316819"/>
                  </a:cubicBezTo>
                  <a:lnTo>
                    <a:pt x="520635" y="2316819"/>
                  </a:lnTo>
                  <a:cubicBezTo>
                    <a:pt x="520635" y="2165939"/>
                    <a:pt x="407274" y="1965181"/>
                    <a:pt x="298896" y="1771905"/>
                  </a:cubicBezTo>
                  <a:cubicBezTo>
                    <a:pt x="195502" y="1588605"/>
                    <a:pt x="98336" y="1414033"/>
                    <a:pt x="87124" y="1275622"/>
                  </a:cubicBezTo>
                  <a:cubicBezTo>
                    <a:pt x="78404" y="1168385"/>
                    <a:pt x="229136" y="899046"/>
                    <a:pt x="257788" y="850415"/>
                  </a:cubicBezTo>
                  <a:cubicBezTo>
                    <a:pt x="217925" y="822982"/>
                    <a:pt x="24838" y="692053"/>
                    <a:pt x="4907" y="613496"/>
                  </a:cubicBezTo>
                  <a:cubicBezTo>
                    <a:pt x="-36202" y="456381"/>
                    <a:pt x="194256" y="18704"/>
                    <a:pt x="204222" y="0"/>
                  </a:cubicBezTo>
                  <a:close/>
                </a:path>
              </a:pathLst>
            </a:custGeom>
            <a:solidFill>
              <a:srgbClr val="7164C7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8" name="Freeform 182">
              <a:extLst>
                <a:ext uri="{FF2B5EF4-FFF2-40B4-BE49-F238E27FC236}">
                  <a16:creationId xmlns:a16="http://schemas.microsoft.com/office/drawing/2014/main" id="{1E3D547B-7571-A44C-B3C4-8399A9807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3861" y="8137884"/>
              <a:ext cx="241693" cy="362541"/>
            </a:xfrm>
            <a:custGeom>
              <a:avLst/>
              <a:gdLst>
                <a:gd name="T0" fmla="*/ 0 w 196"/>
                <a:gd name="T1" fmla="*/ 211 h 292"/>
                <a:gd name="T2" fmla="*/ 0 w 196"/>
                <a:gd name="T3" fmla="*/ 211 h 292"/>
                <a:gd name="T4" fmla="*/ 88 w 196"/>
                <a:gd name="T5" fmla="*/ 291 h 292"/>
                <a:gd name="T6" fmla="*/ 195 w 196"/>
                <a:gd name="T7" fmla="*/ 38 h 292"/>
                <a:gd name="T8" fmla="*/ 195 w 196"/>
                <a:gd name="T9" fmla="*/ 38 h 292"/>
                <a:gd name="T10" fmla="*/ 82 w 196"/>
                <a:gd name="T11" fmla="*/ 0 h 292"/>
                <a:gd name="T12" fmla="*/ 0 w 196"/>
                <a:gd name="T13" fmla="*/ 21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92">
                  <a:moveTo>
                    <a:pt x="0" y="211"/>
                  </a:moveTo>
                  <a:lnTo>
                    <a:pt x="0" y="211"/>
                  </a:lnTo>
                  <a:cubicBezTo>
                    <a:pt x="17" y="234"/>
                    <a:pt x="49" y="271"/>
                    <a:pt x="88" y="291"/>
                  </a:cubicBezTo>
                  <a:lnTo>
                    <a:pt x="195" y="38"/>
                  </a:lnTo>
                  <a:lnTo>
                    <a:pt x="195" y="38"/>
                  </a:lnTo>
                  <a:cubicBezTo>
                    <a:pt x="195" y="38"/>
                    <a:pt x="129" y="3"/>
                    <a:pt x="82" y="0"/>
                  </a:cubicBezTo>
                  <a:lnTo>
                    <a:pt x="0" y="211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19" name="Freeform 183">
              <a:extLst>
                <a:ext uri="{FF2B5EF4-FFF2-40B4-BE49-F238E27FC236}">
                  <a16:creationId xmlns:a16="http://schemas.microsoft.com/office/drawing/2014/main" id="{BAF948D5-93C6-714B-901F-38E1E1A9A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6258" y="8126899"/>
              <a:ext cx="477896" cy="494374"/>
            </a:xfrm>
            <a:custGeom>
              <a:avLst/>
              <a:gdLst>
                <a:gd name="T0" fmla="*/ 25 w 384"/>
                <a:gd name="T1" fmla="*/ 301 h 395"/>
                <a:gd name="T2" fmla="*/ 11 w 384"/>
                <a:gd name="T3" fmla="*/ 274 h 395"/>
                <a:gd name="T4" fmla="*/ 11 w 384"/>
                <a:gd name="T5" fmla="*/ 274 h 395"/>
                <a:gd name="T6" fmla="*/ 29 w 384"/>
                <a:gd name="T7" fmla="*/ 223 h 395"/>
                <a:gd name="T8" fmla="*/ 37 w 384"/>
                <a:gd name="T9" fmla="*/ 219 h 395"/>
                <a:gd name="T10" fmla="*/ 33 w 384"/>
                <a:gd name="T11" fmla="*/ 205 h 395"/>
                <a:gd name="T12" fmla="*/ 33 w 384"/>
                <a:gd name="T13" fmla="*/ 205 h 395"/>
                <a:gd name="T14" fmla="*/ 68 w 384"/>
                <a:gd name="T15" fmla="*/ 140 h 395"/>
                <a:gd name="T16" fmla="*/ 63 w 384"/>
                <a:gd name="T17" fmla="*/ 118 h 395"/>
                <a:gd name="T18" fmla="*/ 63 w 384"/>
                <a:gd name="T19" fmla="*/ 118 h 395"/>
                <a:gd name="T20" fmla="*/ 103 w 384"/>
                <a:gd name="T21" fmla="*/ 65 h 395"/>
                <a:gd name="T22" fmla="*/ 103 w 384"/>
                <a:gd name="T23" fmla="*/ 56 h 395"/>
                <a:gd name="T24" fmla="*/ 103 w 384"/>
                <a:gd name="T25" fmla="*/ 56 h 395"/>
                <a:gd name="T26" fmla="*/ 174 w 384"/>
                <a:gd name="T27" fmla="*/ 26 h 395"/>
                <a:gd name="T28" fmla="*/ 280 w 384"/>
                <a:gd name="T29" fmla="*/ 88 h 395"/>
                <a:gd name="T30" fmla="*/ 383 w 384"/>
                <a:gd name="T31" fmla="*/ 183 h 395"/>
                <a:gd name="T32" fmla="*/ 383 w 384"/>
                <a:gd name="T33" fmla="*/ 183 h 395"/>
                <a:gd name="T34" fmla="*/ 310 w 384"/>
                <a:gd name="T35" fmla="*/ 207 h 395"/>
                <a:gd name="T36" fmla="*/ 371 w 384"/>
                <a:gd name="T37" fmla="*/ 257 h 395"/>
                <a:gd name="T38" fmla="*/ 371 w 384"/>
                <a:gd name="T39" fmla="*/ 257 h 395"/>
                <a:gd name="T40" fmla="*/ 284 w 384"/>
                <a:gd name="T41" fmla="*/ 276 h 395"/>
                <a:gd name="T42" fmla="*/ 319 w 384"/>
                <a:gd name="T43" fmla="*/ 313 h 395"/>
                <a:gd name="T44" fmla="*/ 319 w 384"/>
                <a:gd name="T45" fmla="*/ 313 h 395"/>
                <a:gd name="T46" fmla="*/ 230 w 384"/>
                <a:gd name="T47" fmla="*/ 317 h 395"/>
                <a:gd name="T48" fmla="*/ 253 w 384"/>
                <a:gd name="T49" fmla="*/ 364 h 395"/>
                <a:gd name="T50" fmla="*/ 253 w 384"/>
                <a:gd name="T51" fmla="*/ 364 h 395"/>
                <a:gd name="T52" fmla="*/ 162 w 384"/>
                <a:gd name="T53" fmla="*/ 342 h 395"/>
                <a:gd name="T54" fmla="*/ 110 w 384"/>
                <a:gd name="T55" fmla="*/ 315 h 395"/>
                <a:gd name="T56" fmla="*/ 25 w 384"/>
                <a:gd name="T57" fmla="*/ 30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" h="395">
                  <a:moveTo>
                    <a:pt x="25" y="301"/>
                  </a:moveTo>
                  <a:lnTo>
                    <a:pt x="11" y="274"/>
                  </a:lnTo>
                  <a:lnTo>
                    <a:pt x="11" y="274"/>
                  </a:lnTo>
                  <a:cubicBezTo>
                    <a:pt x="0" y="255"/>
                    <a:pt x="9" y="231"/>
                    <a:pt x="29" y="223"/>
                  </a:cubicBezTo>
                  <a:lnTo>
                    <a:pt x="37" y="219"/>
                  </a:lnTo>
                  <a:lnTo>
                    <a:pt x="33" y="205"/>
                  </a:lnTo>
                  <a:lnTo>
                    <a:pt x="33" y="205"/>
                  </a:lnTo>
                  <a:cubicBezTo>
                    <a:pt x="24" y="177"/>
                    <a:pt x="40" y="147"/>
                    <a:pt x="68" y="140"/>
                  </a:cubicBezTo>
                  <a:lnTo>
                    <a:pt x="63" y="118"/>
                  </a:lnTo>
                  <a:lnTo>
                    <a:pt x="63" y="118"/>
                  </a:lnTo>
                  <a:cubicBezTo>
                    <a:pt x="58" y="92"/>
                    <a:pt x="77" y="68"/>
                    <a:pt x="103" y="65"/>
                  </a:cubicBezTo>
                  <a:lnTo>
                    <a:pt x="103" y="56"/>
                  </a:lnTo>
                  <a:lnTo>
                    <a:pt x="103" y="56"/>
                  </a:lnTo>
                  <a:cubicBezTo>
                    <a:pt x="99" y="31"/>
                    <a:pt x="118" y="0"/>
                    <a:pt x="174" y="26"/>
                  </a:cubicBezTo>
                  <a:lnTo>
                    <a:pt x="280" y="88"/>
                  </a:lnTo>
                  <a:lnTo>
                    <a:pt x="383" y="183"/>
                  </a:lnTo>
                  <a:lnTo>
                    <a:pt x="383" y="183"/>
                  </a:lnTo>
                  <a:cubicBezTo>
                    <a:pt x="369" y="220"/>
                    <a:pt x="345" y="226"/>
                    <a:pt x="310" y="207"/>
                  </a:cubicBezTo>
                  <a:lnTo>
                    <a:pt x="371" y="257"/>
                  </a:lnTo>
                  <a:lnTo>
                    <a:pt x="371" y="257"/>
                  </a:lnTo>
                  <a:cubicBezTo>
                    <a:pt x="357" y="297"/>
                    <a:pt x="324" y="292"/>
                    <a:pt x="284" y="276"/>
                  </a:cubicBezTo>
                  <a:lnTo>
                    <a:pt x="319" y="313"/>
                  </a:lnTo>
                  <a:lnTo>
                    <a:pt x="319" y="313"/>
                  </a:lnTo>
                  <a:cubicBezTo>
                    <a:pt x="288" y="348"/>
                    <a:pt x="270" y="345"/>
                    <a:pt x="230" y="317"/>
                  </a:cubicBezTo>
                  <a:lnTo>
                    <a:pt x="253" y="364"/>
                  </a:lnTo>
                  <a:lnTo>
                    <a:pt x="253" y="364"/>
                  </a:lnTo>
                  <a:cubicBezTo>
                    <a:pt x="253" y="364"/>
                    <a:pt x="210" y="394"/>
                    <a:pt x="162" y="342"/>
                  </a:cubicBezTo>
                  <a:lnTo>
                    <a:pt x="110" y="315"/>
                  </a:lnTo>
                  <a:lnTo>
                    <a:pt x="25" y="301"/>
                  </a:lnTo>
                </a:path>
              </a:pathLst>
            </a:custGeom>
            <a:solidFill>
              <a:srgbClr val="B85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0" name="Freeform 184">
              <a:extLst>
                <a:ext uri="{FF2B5EF4-FFF2-40B4-BE49-F238E27FC236}">
                  <a16:creationId xmlns:a16="http://schemas.microsoft.com/office/drawing/2014/main" id="{80AB6B04-9761-F44D-8B4C-61385DAAC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534" y="6061513"/>
              <a:ext cx="390007" cy="230708"/>
            </a:xfrm>
            <a:custGeom>
              <a:avLst/>
              <a:gdLst>
                <a:gd name="T0" fmla="*/ 0 w 315"/>
                <a:gd name="T1" fmla="*/ 0 h 186"/>
                <a:gd name="T2" fmla="*/ 184 w 315"/>
                <a:gd name="T3" fmla="*/ 185 h 186"/>
                <a:gd name="T4" fmla="*/ 314 w 315"/>
                <a:gd name="T5" fmla="*/ 185 h 186"/>
                <a:gd name="T6" fmla="*/ 130 w 315"/>
                <a:gd name="T7" fmla="*/ 0 h 186"/>
                <a:gd name="T8" fmla="*/ 0 w 315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86">
                  <a:moveTo>
                    <a:pt x="0" y="0"/>
                  </a:moveTo>
                  <a:lnTo>
                    <a:pt x="184" y="185"/>
                  </a:lnTo>
                  <a:lnTo>
                    <a:pt x="314" y="185"/>
                  </a:ln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solidFill>
              <a:srgbClr val="18E5D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1" name="Freeform 185">
              <a:extLst>
                <a:ext uri="{FF2B5EF4-FFF2-40B4-BE49-F238E27FC236}">
                  <a16:creationId xmlns:a16="http://schemas.microsoft.com/office/drawing/2014/main" id="{01E1A5C3-FECC-0144-A67B-47EC5D28D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7263" y="11708363"/>
              <a:ext cx="3477098" cy="483389"/>
            </a:xfrm>
            <a:custGeom>
              <a:avLst/>
              <a:gdLst>
                <a:gd name="T0" fmla="*/ 2790 w 2791"/>
                <a:gd name="T1" fmla="*/ 195 h 390"/>
                <a:gd name="T2" fmla="*/ 2790 w 2791"/>
                <a:gd name="T3" fmla="*/ 195 h 390"/>
                <a:gd name="T4" fmla="*/ 1395 w 2791"/>
                <a:gd name="T5" fmla="*/ 389 h 390"/>
                <a:gd name="T6" fmla="*/ 1395 w 2791"/>
                <a:gd name="T7" fmla="*/ 389 h 390"/>
                <a:gd name="T8" fmla="*/ 0 w 2791"/>
                <a:gd name="T9" fmla="*/ 195 h 390"/>
                <a:gd name="T10" fmla="*/ 0 w 2791"/>
                <a:gd name="T11" fmla="*/ 195 h 390"/>
                <a:gd name="T12" fmla="*/ 1395 w 2791"/>
                <a:gd name="T13" fmla="*/ 0 h 390"/>
                <a:gd name="T14" fmla="*/ 1395 w 2791"/>
                <a:gd name="T15" fmla="*/ 0 h 390"/>
                <a:gd name="T16" fmla="*/ 2790 w 2791"/>
                <a:gd name="T17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1" h="390">
                  <a:moveTo>
                    <a:pt x="2790" y="195"/>
                  </a:moveTo>
                  <a:lnTo>
                    <a:pt x="2790" y="195"/>
                  </a:lnTo>
                  <a:cubicBezTo>
                    <a:pt x="2790" y="302"/>
                    <a:pt x="2165" y="389"/>
                    <a:pt x="1395" y="389"/>
                  </a:cubicBezTo>
                  <a:lnTo>
                    <a:pt x="1395" y="389"/>
                  </a:lnTo>
                  <a:cubicBezTo>
                    <a:pt x="624" y="389"/>
                    <a:pt x="0" y="302"/>
                    <a:pt x="0" y="195"/>
                  </a:cubicBezTo>
                  <a:lnTo>
                    <a:pt x="0" y="195"/>
                  </a:lnTo>
                  <a:cubicBezTo>
                    <a:pt x="0" y="87"/>
                    <a:pt x="624" y="0"/>
                    <a:pt x="1395" y="0"/>
                  </a:cubicBezTo>
                  <a:lnTo>
                    <a:pt x="1395" y="0"/>
                  </a:lnTo>
                  <a:cubicBezTo>
                    <a:pt x="2165" y="0"/>
                    <a:pt x="2790" y="87"/>
                    <a:pt x="2790" y="19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2" name="Freeform 186">
              <a:extLst>
                <a:ext uri="{FF2B5EF4-FFF2-40B4-BE49-F238E27FC236}">
                  <a16:creationId xmlns:a16="http://schemas.microsoft.com/office/drawing/2014/main" id="{A2B1232E-3FEF-FC42-B2F2-70B9E1DEA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950" y="7852245"/>
              <a:ext cx="5207409" cy="4339506"/>
            </a:xfrm>
            <a:custGeom>
              <a:avLst/>
              <a:gdLst>
                <a:gd name="T0" fmla="*/ 2953 w 4180"/>
                <a:gd name="T1" fmla="*/ 686 h 3484"/>
                <a:gd name="T2" fmla="*/ 2953 w 4180"/>
                <a:gd name="T3" fmla="*/ 0 h 3484"/>
                <a:gd name="T4" fmla="*/ 1182 w 4180"/>
                <a:gd name="T5" fmla="*/ 0 h 3484"/>
                <a:gd name="T6" fmla="*/ 1182 w 4180"/>
                <a:gd name="T7" fmla="*/ 701 h 3484"/>
                <a:gd name="T8" fmla="*/ 1182 w 4180"/>
                <a:gd name="T9" fmla="*/ 701 h 3484"/>
                <a:gd name="T10" fmla="*/ 0 w 4180"/>
                <a:gd name="T11" fmla="*/ 2019 h 3484"/>
                <a:gd name="T12" fmla="*/ 0 w 4180"/>
                <a:gd name="T13" fmla="*/ 2019 h 3484"/>
                <a:gd name="T14" fmla="*/ 2090 w 4180"/>
                <a:gd name="T15" fmla="*/ 3483 h 3484"/>
                <a:gd name="T16" fmla="*/ 2090 w 4180"/>
                <a:gd name="T17" fmla="*/ 3483 h 3484"/>
                <a:gd name="T18" fmla="*/ 4179 w 4180"/>
                <a:gd name="T19" fmla="*/ 2019 h 3484"/>
                <a:gd name="T20" fmla="*/ 4179 w 4180"/>
                <a:gd name="T21" fmla="*/ 2019 h 3484"/>
                <a:gd name="T22" fmla="*/ 2953 w 4180"/>
                <a:gd name="T23" fmla="*/ 686 h 3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0" h="3484">
                  <a:moveTo>
                    <a:pt x="2953" y="686"/>
                  </a:moveTo>
                  <a:lnTo>
                    <a:pt x="2953" y="0"/>
                  </a:lnTo>
                  <a:lnTo>
                    <a:pt x="1182" y="0"/>
                  </a:lnTo>
                  <a:lnTo>
                    <a:pt x="1182" y="701"/>
                  </a:lnTo>
                  <a:lnTo>
                    <a:pt x="1182" y="701"/>
                  </a:lnTo>
                  <a:cubicBezTo>
                    <a:pt x="483" y="938"/>
                    <a:pt x="0" y="1439"/>
                    <a:pt x="0" y="2019"/>
                  </a:cubicBezTo>
                  <a:lnTo>
                    <a:pt x="0" y="2019"/>
                  </a:lnTo>
                  <a:cubicBezTo>
                    <a:pt x="0" y="2828"/>
                    <a:pt x="936" y="3483"/>
                    <a:pt x="2090" y="3483"/>
                  </a:cubicBezTo>
                  <a:lnTo>
                    <a:pt x="2090" y="3483"/>
                  </a:lnTo>
                  <a:cubicBezTo>
                    <a:pt x="3244" y="3483"/>
                    <a:pt x="4179" y="2828"/>
                    <a:pt x="4179" y="2019"/>
                  </a:cubicBezTo>
                  <a:lnTo>
                    <a:pt x="4179" y="2019"/>
                  </a:lnTo>
                  <a:cubicBezTo>
                    <a:pt x="4179" y="1427"/>
                    <a:pt x="3677" y="917"/>
                    <a:pt x="2953" y="6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3" name="Freeform 187">
              <a:extLst>
                <a:ext uri="{FF2B5EF4-FFF2-40B4-BE49-F238E27FC236}">
                  <a16:creationId xmlns:a16="http://schemas.microsoft.com/office/drawing/2014/main" id="{55178481-C2A1-F44B-B3B8-1C88AE83A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0209" y="7269982"/>
              <a:ext cx="3180472" cy="587753"/>
            </a:xfrm>
            <a:custGeom>
              <a:avLst/>
              <a:gdLst>
                <a:gd name="T0" fmla="*/ 2551 w 2552"/>
                <a:gd name="T1" fmla="*/ 470 h 471"/>
                <a:gd name="T2" fmla="*/ 0 w 2552"/>
                <a:gd name="T3" fmla="*/ 470 h 471"/>
                <a:gd name="T4" fmla="*/ 0 w 2552"/>
                <a:gd name="T5" fmla="*/ 278 h 471"/>
                <a:gd name="T6" fmla="*/ 0 w 2552"/>
                <a:gd name="T7" fmla="*/ 278 h 471"/>
                <a:gd name="T8" fmla="*/ 278 w 2552"/>
                <a:gd name="T9" fmla="*/ 0 h 471"/>
                <a:gd name="T10" fmla="*/ 2273 w 2552"/>
                <a:gd name="T11" fmla="*/ 0 h 471"/>
                <a:gd name="T12" fmla="*/ 2273 w 2552"/>
                <a:gd name="T13" fmla="*/ 0 h 471"/>
                <a:gd name="T14" fmla="*/ 2551 w 2552"/>
                <a:gd name="T15" fmla="*/ 278 h 471"/>
                <a:gd name="T16" fmla="*/ 2551 w 2552"/>
                <a:gd name="T17" fmla="*/ 47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2" h="471">
                  <a:moveTo>
                    <a:pt x="2551" y="470"/>
                  </a:moveTo>
                  <a:lnTo>
                    <a:pt x="0" y="470"/>
                  </a:lnTo>
                  <a:lnTo>
                    <a:pt x="0" y="278"/>
                  </a:lnTo>
                  <a:lnTo>
                    <a:pt x="0" y="278"/>
                  </a:lnTo>
                  <a:cubicBezTo>
                    <a:pt x="0" y="124"/>
                    <a:pt x="125" y="0"/>
                    <a:pt x="278" y="0"/>
                  </a:cubicBezTo>
                  <a:lnTo>
                    <a:pt x="2273" y="0"/>
                  </a:lnTo>
                  <a:lnTo>
                    <a:pt x="2273" y="0"/>
                  </a:lnTo>
                  <a:cubicBezTo>
                    <a:pt x="2427" y="0"/>
                    <a:pt x="2551" y="124"/>
                    <a:pt x="2551" y="278"/>
                  </a:cubicBezTo>
                  <a:lnTo>
                    <a:pt x="2551" y="47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4" name="Freeform 188">
              <a:extLst>
                <a:ext uri="{FF2B5EF4-FFF2-40B4-BE49-F238E27FC236}">
                  <a16:creationId xmlns:a16="http://schemas.microsoft.com/office/drawing/2014/main" id="{60B860B2-F2E0-B347-B28B-C15D5D5B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2325" y="7445761"/>
              <a:ext cx="2609200" cy="181269"/>
            </a:xfrm>
            <a:custGeom>
              <a:avLst/>
              <a:gdLst>
                <a:gd name="T0" fmla="*/ 2095 w 2096"/>
                <a:gd name="T1" fmla="*/ 146 h 147"/>
                <a:gd name="T2" fmla="*/ 0 w 2096"/>
                <a:gd name="T3" fmla="*/ 146 h 147"/>
                <a:gd name="T4" fmla="*/ 0 w 2096"/>
                <a:gd name="T5" fmla="*/ 146 h 147"/>
                <a:gd name="T6" fmla="*/ 146 w 2096"/>
                <a:gd name="T7" fmla="*/ 0 h 147"/>
                <a:gd name="T8" fmla="*/ 1949 w 2096"/>
                <a:gd name="T9" fmla="*/ 0 h 147"/>
                <a:gd name="T10" fmla="*/ 1949 w 2096"/>
                <a:gd name="T11" fmla="*/ 0 h 147"/>
                <a:gd name="T12" fmla="*/ 2095 w 2096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6" h="147">
                  <a:moveTo>
                    <a:pt x="2095" y="146"/>
                  </a:moveTo>
                  <a:lnTo>
                    <a:pt x="0" y="146"/>
                  </a:lnTo>
                  <a:lnTo>
                    <a:pt x="0" y="146"/>
                  </a:lnTo>
                  <a:cubicBezTo>
                    <a:pt x="0" y="65"/>
                    <a:pt x="65" y="0"/>
                    <a:pt x="146" y="0"/>
                  </a:cubicBezTo>
                  <a:lnTo>
                    <a:pt x="1949" y="0"/>
                  </a:lnTo>
                  <a:lnTo>
                    <a:pt x="1949" y="0"/>
                  </a:lnTo>
                  <a:cubicBezTo>
                    <a:pt x="2029" y="0"/>
                    <a:pt x="2095" y="65"/>
                    <a:pt x="2095" y="146"/>
                  </a:cubicBezTo>
                </a:path>
              </a:pathLst>
            </a:custGeom>
            <a:solidFill>
              <a:srgbClr val="716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5" name="Freeform 189">
              <a:extLst>
                <a:ext uri="{FF2B5EF4-FFF2-40B4-BE49-F238E27FC236}">
                  <a16:creationId xmlns:a16="http://schemas.microsoft.com/office/drawing/2014/main" id="{C68F9445-48FA-484E-ADF3-473A43E0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952" y="7852245"/>
              <a:ext cx="2587226" cy="4339506"/>
            </a:xfrm>
            <a:custGeom>
              <a:avLst/>
              <a:gdLst>
                <a:gd name="T0" fmla="*/ 1182 w 2075"/>
                <a:gd name="T1" fmla="*/ 0 h 3484"/>
                <a:gd name="T2" fmla="*/ 1182 w 2075"/>
                <a:gd name="T3" fmla="*/ 701 h 3484"/>
                <a:gd name="T4" fmla="*/ 1182 w 2075"/>
                <a:gd name="T5" fmla="*/ 701 h 3484"/>
                <a:gd name="T6" fmla="*/ 0 w 2075"/>
                <a:gd name="T7" fmla="*/ 2019 h 3484"/>
                <a:gd name="T8" fmla="*/ 0 w 2075"/>
                <a:gd name="T9" fmla="*/ 2019 h 3484"/>
                <a:gd name="T10" fmla="*/ 2074 w 2075"/>
                <a:gd name="T11" fmla="*/ 3483 h 3484"/>
                <a:gd name="T12" fmla="*/ 2074 w 2075"/>
                <a:gd name="T13" fmla="*/ 0 h 3484"/>
                <a:gd name="T14" fmla="*/ 1182 w 2075"/>
                <a:gd name="T15" fmla="*/ 0 h 3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5" h="3484">
                  <a:moveTo>
                    <a:pt x="1182" y="0"/>
                  </a:moveTo>
                  <a:lnTo>
                    <a:pt x="1182" y="701"/>
                  </a:lnTo>
                  <a:lnTo>
                    <a:pt x="1182" y="701"/>
                  </a:lnTo>
                  <a:cubicBezTo>
                    <a:pt x="483" y="938"/>
                    <a:pt x="0" y="1439"/>
                    <a:pt x="0" y="2019"/>
                  </a:cubicBezTo>
                  <a:lnTo>
                    <a:pt x="0" y="2019"/>
                  </a:lnTo>
                  <a:cubicBezTo>
                    <a:pt x="0" y="2824"/>
                    <a:pt x="928" y="3477"/>
                    <a:pt x="2074" y="3483"/>
                  </a:cubicBezTo>
                  <a:lnTo>
                    <a:pt x="2074" y="0"/>
                  </a:lnTo>
                  <a:lnTo>
                    <a:pt x="1182" y="0"/>
                  </a:lnTo>
                </a:path>
              </a:pathLst>
            </a:custGeom>
            <a:solidFill>
              <a:srgbClr val="7164C7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6" name="Freeform 192">
              <a:extLst>
                <a:ext uri="{FF2B5EF4-FFF2-40B4-BE49-F238E27FC236}">
                  <a16:creationId xmlns:a16="http://schemas.microsoft.com/office/drawing/2014/main" id="{558D774B-314C-AB44-A2B6-854AAB4C8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101" y="7852245"/>
              <a:ext cx="2224685" cy="335075"/>
            </a:xfrm>
            <a:custGeom>
              <a:avLst/>
              <a:gdLst>
                <a:gd name="T0" fmla="*/ 1786 w 1787"/>
                <a:gd name="T1" fmla="*/ 0 h 268"/>
                <a:gd name="T2" fmla="*/ 0 w 1787"/>
                <a:gd name="T3" fmla="*/ 0 h 268"/>
                <a:gd name="T4" fmla="*/ 0 w 1787"/>
                <a:gd name="T5" fmla="*/ 267 h 268"/>
                <a:gd name="T6" fmla="*/ 1786 w 1787"/>
                <a:gd name="T7" fmla="*/ 267 h 268"/>
                <a:gd name="T8" fmla="*/ 1786 w 1787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68">
                  <a:moveTo>
                    <a:pt x="1786" y="0"/>
                  </a:moveTo>
                  <a:lnTo>
                    <a:pt x="0" y="0"/>
                  </a:lnTo>
                  <a:lnTo>
                    <a:pt x="0" y="267"/>
                  </a:lnTo>
                  <a:lnTo>
                    <a:pt x="1786" y="267"/>
                  </a:lnTo>
                  <a:lnTo>
                    <a:pt x="1786" y="0"/>
                  </a:lnTo>
                </a:path>
              </a:pathLst>
            </a:custGeom>
            <a:solidFill>
              <a:srgbClr val="7164C7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1" dirty="0">
                <a:latin typeface="Poppins" pitchFamily="2" charset="77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75F60BD-B212-344F-BFDB-94A555BFF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1890" y="8054049"/>
              <a:ext cx="4470094" cy="3762930"/>
            </a:xfrm>
            <a:custGeom>
              <a:avLst/>
              <a:gdLst>
                <a:gd name="connsiteX0" fmla="*/ 2962621 w 4470094"/>
                <a:gd name="connsiteY0" fmla="*/ 1286812 h 3762930"/>
                <a:gd name="connsiteX1" fmla="*/ 4321839 w 4470094"/>
                <a:gd name="connsiteY1" fmla="*/ 2114678 h 3762930"/>
                <a:gd name="connsiteX2" fmla="*/ 4466357 w 4470094"/>
                <a:gd name="connsiteY2" fmla="*/ 2094730 h 3762930"/>
                <a:gd name="connsiteX3" fmla="*/ 4470094 w 4470094"/>
                <a:gd name="connsiteY3" fmla="*/ 2195719 h 3762930"/>
                <a:gd name="connsiteX4" fmla="*/ 2235047 w 4470094"/>
                <a:gd name="connsiteY4" fmla="*/ 3762930 h 3762930"/>
                <a:gd name="connsiteX5" fmla="*/ 0 w 4470094"/>
                <a:gd name="connsiteY5" fmla="*/ 2195719 h 3762930"/>
                <a:gd name="connsiteX6" fmla="*/ 102159 w 4470094"/>
                <a:gd name="connsiteY6" fmla="*/ 1725681 h 3762930"/>
                <a:gd name="connsiteX7" fmla="*/ 705149 w 4470094"/>
                <a:gd name="connsiteY7" fmla="*/ 1629678 h 3762930"/>
                <a:gd name="connsiteX8" fmla="*/ 1524915 w 4470094"/>
                <a:gd name="connsiteY8" fmla="*/ 2147095 h 3762930"/>
                <a:gd name="connsiteX9" fmla="*/ 2962621 w 4470094"/>
                <a:gd name="connsiteY9" fmla="*/ 1286812 h 3762930"/>
                <a:gd name="connsiteX10" fmla="*/ 1726956 w 4470094"/>
                <a:gd name="connsiteY10" fmla="*/ 626501 h 3762930"/>
                <a:gd name="connsiteX11" fmla="*/ 1704519 w 4470094"/>
                <a:gd name="connsiteY11" fmla="*/ 1275635 h 3762930"/>
                <a:gd name="connsiteX12" fmla="*/ 1314359 w 4470094"/>
                <a:gd name="connsiteY12" fmla="*/ 1393772 h 3762930"/>
                <a:gd name="connsiteX13" fmla="*/ 1023921 w 4470094"/>
                <a:gd name="connsiteY13" fmla="*/ 1151279 h 3762930"/>
                <a:gd name="connsiteX14" fmla="*/ 1726956 w 4470094"/>
                <a:gd name="connsiteY14" fmla="*/ 626501 h 3762930"/>
                <a:gd name="connsiteX15" fmla="*/ 2577202 w 4470094"/>
                <a:gd name="connsiteY15" fmla="*/ 632 h 3762930"/>
                <a:gd name="connsiteX16" fmla="*/ 2812587 w 4470094"/>
                <a:gd name="connsiteY16" fmla="*/ 451355 h 3762930"/>
                <a:gd name="connsiteX17" fmla="*/ 2511195 w 4470094"/>
                <a:gd name="connsiteY17" fmla="*/ 599521 h 3762930"/>
                <a:gd name="connsiteX18" fmla="*/ 2577202 w 4470094"/>
                <a:gd name="connsiteY18" fmla="*/ 632 h 376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0094" h="3762930">
                  <a:moveTo>
                    <a:pt x="2962621" y="1286812"/>
                  </a:moveTo>
                  <a:cubicBezTo>
                    <a:pt x="3892022" y="1286812"/>
                    <a:pt x="3900743" y="2114678"/>
                    <a:pt x="4321839" y="2114678"/>
                  </a:cubicBezTo>
                  <a:cubicBezTo>
                    <a:pt x="4377901" y="2114678"/>
                    <a:pt x="4426489" y="2107198"/>
                    <a:pt x="4466357" y="2094730"/>
                  </a:cubicBezTo>
                  <a:cubicBezTo>
                    <a:pt x="4468849" y="2128393"/>
                    <a:pt x="4470094" y="2163303"/>
                    <a:pt x="4470094" y="2195719"/>
                  </a:cubicBezTo>
                  <a:cubicBezTo>
                    <a:pt x="4470094" y="3062236"/>
                    <a:pt x="3469680" y="3762930"/>
                    <a:pt x="2235047" y="3762930"/>
                  </a:cubicBezTo>
                  <a:cubicBezTo>
                    <a:pt x="1000414" y="3762930"/>
                    <a:pt x="0" y="3062236"/>
                    <a:pt x="0" y="2195719"/>
                  </a:cubicBezTo>
                  <a:cubicBezTo>
                    <a:pt x="0" y="2032390"/>
                    <a:pt x="36130" y="1874049"/>
                    <a:pt x="102159" y="1725681"/>
                  </a:cubicBezTo>
                  <a:cubicBezTo>
                    <a:pt x="271594" y="1637159"/>
                    <a:pt x="484634" y="1572326"/>
                    <a:pt x="705149" y="1629678"/>
                  </a:cubicBezTo>
                  <a:cubicBezTo>
                    <a:pt x="1198503" y="1756851"/>
                    <a:pt x="1055231" y="2147095"/>
                    <a:pt x="1524915" y="2147095"/>
                  </a:cubicBezTo>
                  <a:cubicBezTo>
                    <a:pt x="1993353" y="2147095"/>
                    <a:pt x="2033220" y="1286812"/>
                    <a:pt x="2962621" y="1286812"/>
                  </a:cubicBezTo>
                  <a:close/>
                  <a:moveTo>
                    <a:pt x="1726956" y="626501"/>
                  </a:moveTo>
                  <a:cubicBezTo>
                    <a:pt x="2476113" y="589194"/>
                    <a:pt x="2221823" y="1382580"/>
                    <a:pt x="1704519" y="1275635"/>
                  </a:cubicBezTo>
                  <a:cubicBezTo>
                    <a:pt x="1481392" y="1230867"/>
                    <a:pt x="1505076" y="1363927"/>
                    <a:pt x="1314359" y="1393772"/>
                  </a:cubicBezTo>
                  <a:cubicBezTo>
                    <a:pt x="1162284" y="1417399"/>
                    <a:pt x="1005223" y="1350248"/>
                    <a:pt x="1023921" y="1151279"/>
                  </a:cubicBezTo>
                  <a:cubicBezTo>
                    <a:pt x="1048851" y="872724"/>
                    <a:pt x="1252033" y="650128"/>
                    <a:pt x="1726956" y="626501"/>
                  </a:cubicBezTo>
                  <a:close/>
                  <a:moveTo>
                    <a:pt x="2577202" y="632"/>
                  </a:moveTo>
                  <a:cubicBezTo>
                    <a:pt x="2913465" y="-20535"/>
                    <a:pt x="3080352" y="497424"/>
                    <a:pt x="2812587" y="451355"/>
                  </a:cubicBezTo>
                  <a:cubicBezTo>
                    <a:pt x="2643210" y="421473"/>
                    <a:pt x="2701744" y="631894"/>
                    <a:pt x="2511195" y="599521"/>
                  </a:cubicBezTo>
                  <a:cubicBezTo>
                    <a:pt x="2252148" y="554698"/>
                    <a:pt x="2431488" y="9347"/>
                    <a:pt x="2577202" y="632"/>
                  </a:cubicBezTo>
                  <a:close/>
                </a:path>
              </a:pathLst>
            </a:custGeom>
            <a:solidFill>
              <a:srgbClr val="FF53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351" dirty="0">
                <a:latin typeface="Poppins" pitchFamily="2" charset="77"/>
              </a:endParaRPr>
            </a:p>
          </p:txBody>
        </p:sp>
      </p:grpSp>
      <p:sp>
        <p:nvSpPr>
          <p:cNvPr id="128" name="Freeform 194">
            <a:extLst>
              <a:ext uri="{FF2B5EF4-FFF2-40B4-BE49-F238E27FC236}">
                <a16:creationId xmlns:a16="http://schemas.microsoft.com/office/drawing/2014/main" id="{549A8A38-511D-F640-AC2D-DA99F0CD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70" y="2085602"/>
            <a:ext cx="1411393" cy="1411395"/>
          </a:xfrm>
          <a:custGeom>
            <a:avLst/>
            <a:gdLst>
              <a:gd name="T0" fmla="*/ 3020 w 3021"/>
              <a:gd name="T1" fmla="*/ 1509 h 3019"/>
              <a:gd name="T2" fmla="*/ 3020 w 3021"/>
              <a:gd name="T3" fmla="*/ 1509 h 3019"/>
              <a:gd name="T4" fmla="*/ 1510 w 3021"/>
              <a:gd name="T5" fmla="*/ 3018 h 3019"/>
              <a:gd name="T6" fmla="*/ 1510 w 3021"/>
              <a:gd name="T7" fmla="*/ 3018 h 3019"/>
              <a:gd name="T8" fmla="*/ 0 w 3021"/>
              <a:gd name="T9" fmla="*/ 1509 h 3019"/>
              <a:gd name="T10" fmla="*/ 0 w 3021"/>
              <a:gd name="T11" fmla="*/ 1509 h 3019"/>
              <a:gd name="T12" fmla="*/ 1510 w 3021"/>
              <a:gd name="T13" fmla="*/ 0 h 3019"/>
              <a:gd name="T14" fmla="*/ 1510 w 3021"/>
              <a:gd name="T15" fmla="*/ 0 h 3019"/>
              <a:gd name="T16" fmla="*/ 3020 w 3021"/>
              <a:gd name="T17" fmla="*/ 1509 h 3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1" h="3019">
                <a:moveTo>
                  <a:pt x="3020" y="1509"/>
                </a:moveTo>
                <a:lnTo>
                  <a:pt x="3020" y="1509"/>
                </a:lnTo>
                <a:cubicBezTo>
                  <a:pt x="3020" y="2343"/>
                  <a:pt x="2344" y="3018"/>
                  <a:pt x="1510" y="3018"/>
                </a:cubicBezTo>
                <a:lnTo>
                  <a:pt x="1510" y="3018"/>
                </a:lnTo>
                <a:cubicBezTo>
                  <a:pt x="677" y="3018"/>
                  <a:pt x="0" y="2343"/>
                  <a:pt x="0" y="1509"/>
                </a:cubicBezTo>
                <a:lnTo>
                  <a:pt x="0" y="1509"/>
                </a:lnTo>
                <a:cubicBezTo>
                  <a:pt x="0" y="676"/>
                  <a:pt x="677" y="0"/>
                  <a:pt x="1510" y="0"/>
                </a:cubicBezTo>
                <a:lnTo>
                  <a:pt x="1510" y="0"/>
                </a:lnTo>
                <a:cubicBezTo>
                  <a:pt x="2344" y="0"/>
                  <a:pt x="3020" y="676"/>
                  <a:pt x="3020" y="1509"/>
                </a:cubicBezTo>
              </a:path>
            </a:pathLst>
          </a:custGeom>
          <a:solidFill>
            <a:srgbClr val="18E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129" name="Freeform 195">
            <a:extLst>
              <a:ext uri="{FF2B5EF4-FFF2-40B4-BE49-F238E27FC236}">
                <a16:creationId xmlns:a16="http://schemas.microsoft.com/office/drawing/2014/main" id="{F0E68E6E-82B9-AE40-975A-AE17C477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55" y="4304687"/>
            <a:ext cx="1411393" cy="1411393"/>
          </a:xfrm>
          <a:custGeom>
            <a:avLst/>
            <a:gdLst>
              <a:gd name="T0" fmla="*/ 3020 w 3021"/>
              <a:gd name="T1" fmla="*/ 1509 h 3019"/>
              <a:gd name="T2" fmla="*/ 3020 w 3021"/>
              <a:gd name="T3" fmla="*/ 1509 h 3019"/>
              <a:gd name="T4" fmla="*/ 1510 w 3021"/>
              <a:gd name="T5" fmla="*/ 3018 h 3019"/>
              <a:gd name="T6" fmla="*/ 1510 w 3021"/>
              <a:gd name="T7" fmla="*/ 3018 h 3019"/>
              <a:gd name="T8" fmla="*/ 0 w 3021"/>
              <a:gd name="T9" fmla="*/ 1509 h 3019"/>
              <a:gd name="T10" fmla="*/ 0 w 3021"/>
              <a:gd name="T11" fmla="*/ 1509 h 3019"/>
              <a:gd name="T12" fmla="*/ 1510 w 3021"/>
              <a:gd name="T13" fmla="*/ 0 h 3019"/>
              <a:gd name="T14" fmla="*/ 1510 w 3021"/>
              <a:gd name="T15" fmla="*/ 0 h 3019"/>
              <a:gd name="T16" fmla="*/ 3020 w 3021"/>
              <a:gd name="T17" fmla="*/ 1509 h 3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1" h="3019">
                <a:moveTo>
                  <a:pt x="3020" y="1509"/>
                </a:moveTo>
                <a:lnTo>
                  <a:pt x="3020" y="1509"/>
                </a:lnTo>
                <a:cubicBezTo>
                  <a:pt x="3020" y="2342"/>
                  <a:pt x="2344" y="3018"/>
                  <a:pt x="1510" y="3018"/>
                </a:cubicBezTo>
                <a:lnTo>
                  <a:pt x="1510" y="3018"/>
                </a:lnTo>
                <a:cubicBezTo>
                  <a:pt x="677" y="3018"/>
                  <a:pt x="0" y="2342"/>
                  <a:pt x="0" y="1509"/>
                </a:cubicBezTo>
                <a:lnTo>
                  <a:pt x="0" y="1509"/>
                </a:lnTo>
                <a:cubicBezTo>
                  <a:pt x="0" y="675"/>
                  <a:pt x="677" y="0"/>
                  <a:pt x="1510" y="0"/>
                </a:cubicBezTo>
                <a:lnTo>
                  <a:pt x="1510" y="0"/>
                </a:lnTo>
                <a:cubicBezTo>
                  <a:pt x="2344" y="0"/>
                  <a:pt x="3020" y="675"/>
                  <a:pt x="3020" y="1509"/>
                </a:cubicBezTo>
              </a:path>
            </a:pathLst>
          </a:custGeom>
          <a:solidFill>
            <a:srgbClr val="FF53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130" name="Freeform 196">
            <a:extLst>
              <a:ext uri="{FF2B5EF4-FFF2-40B4-BE49-F238E27FC236}">
                <a16:creationId xmlns:a16="http://schemas.microsoft.com/office/drawing/2014/main" id="{BB446BAA-BAA3-2C4D-AF4A-3EDAA9AD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142" y="2089722"/>
            <a:ext cx="1411395" cy="1411395"/>
          </a:xfrm>
          <a:custGeom>
            <a:avLst/>
            <a:gdLst>
              <a:gd name="T0" fmla="*/ 3019 w 3020"/>
              <a:gd name="T1" fmla="*/ 1510 h 3020"/>
              <a:gd name="T2" fmla="*/ 3019 w 3020"/>
              <a:gd name="T3" fmla="*/ 1510 h 3020"/>
              <a:gd name="T4" fmla="*/ 1510 w 3020"/>
              <a:gd name="T5" fmla="*/ 3019 h 3020"/>
              <a:gd name="T6" fmla="*/ 1510 w 3020"/>
              <a:gd name="T7" fmla="*/ 3019 h 3020"/>
              <a:gd name="T8" fmla="*/ 0 w 3020"/>
              <a:gd name="T9" fmla="*/ 1510 h 3020"/>
              <a:gd name="T10" fmla="*/ 0 w 3020"/>
              <a:gd name="T11" fmla="*/ 1510 h 3020"/>
              <a:gd name="T12" fmla="*/ 1510 w 3020"/>
              <a:gd name="T13" fmla="*/ 0 h 3020"/>
              <a:gd name="T14" fmla="*/ 1510 w 3020"/>
              <a:gd name="T15" fmla="*/ 0 h 3020"/>
              <a:gd name="T16" fmla="*/ 3019 w 3020"/>
              <a:gd name="T17" fmla="*/ 151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0" h="3020">
                <a:moveTo>
                  <a:pt x="3019" y="1510"/>
                </a:moveTo>
                <a:lnTo>
                  <a:pt x="3019" y="1510"/>
                </a:lnTo>
                <a:cubicBezTo>
                  <a:pt x="3019" y="2344"/>
                  <a:pt x="2343" y="3019"/>
                  <a:pt x="1510" y="3019"/>
                </a:cubicBezTo>
                <a:lnTo>
                  <a:pt x="1510" y="3019"/>
                </a:lnTo>
                <a:cubicBezTo>
                  <a:pt x="675" y="3019"/>
                  <a:pt x="0" y="2344"/>
                  <a:pt x="0" y="1510"/>
                </a:cubicBezTo>
                <a:lnTo>
                  <a:pt x="0" y="1510"/>
                </a:lnTo>
                <a:cubicBezTo>
                  <a:pt x="0" y="676"/>
                  <a:pt x="675" y="0"/>
                  <a:pt x="1510" y="0"/>
                </a:cubicBezTo>
                <a:lnTo>
                  <a:pt x="1510" y="0"/>
                </a:lnTo>
                <a:cubicBezTo>
                  <a:pt x="2343" y="0"/>
                  <a:pt x="3019" y="676"/>
                  <a:pt x="3019" y="1510"/>
                </a:cubicBezTo>
              </a:path>
            </a:pathLst>
          </a:custGeom>
          <a:solidFill>
            <a:srgbClr val="716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1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C7042-9898-6740-B0BE-FA366B8FB8B7}"/>
              </a:ext>
            </a:extLst>
          </p:cNvPr>
          <p:cNvSpPr txBox="1"/>
          <p:nvPr/>
        </p:nvSpPr>
        <p:spPr>
          <a:xfrm>
            <a:off x="-29593" y="1077028"/>
            <a:ext cx="919514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Strengthening Diagnostics and Laboratory Networks</a:t>
            </a:r>
            <a:endParaRPr lang="en-US" sz="2800" b="1" spc="-109" dirty="0">
              <a:solidFill>
                <a:srgbClr val="111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57B63-54D2-454A-BE3B-F53CB0E88B5E}"/>
              </a:ext>
            </a:extLst>
          </p:cNvPr>
          <p:cNvSpPr txBox="1"/>
          <p:nvPr/>
        </p:nvSpPr>
        <p:spPr>
          <a:xfrm>
            <a:off x="685421" y="2352678"/>
            <a:ext cx="1180307" cy="62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sz="1100" b="1" dirty="0"/>
              <a:t>COVID-19 boosted labs (PCR, GeneXpert</a:t>
            </a:r>
            <a:endParaRPr lang="en-US" sz="1100" b="1" spc="-8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2D8E5-8005-914B-9499-D06FEE7689CC}"/>
              </a:ext>
            </a:extLst>
          </p:cNvPr>
          <p:cNvSpPr txBox="1"/>
          <p:nvPr/>
        </p:nvSpPr>
        <p:spPr>
          <a:xfrm>
            <a:off x="7284999" y="2482111"/>
            <a:ext cx="12945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sz="1200" b="1" dirty="0">
                <a:solidFill>
                  <a:schemeClr val="bg1"/>
                </a:solidFill>
              </a:rPr>
              <a:t>QA systems improved</a:t>
            </a:r>
          </a:p>
          <a:p>
            <a:pPr algn="ctr">
              <a:lnSpc>
                <a:spcPts val="1351"/>
              </a:lnSpc>
            </a:pPr>
            <a:r>
              <a:rPr lang="en-US" sz="1200" b="1" spc="-8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1698D-F60D-6B46-8CBE-6B75BA751097}"/>
              </a:ext>
            </a:extLst>
          </p:cNvPr>
          <p:cNvSpPr txBox="1"/>
          <p:nvPr/>
        </p:nvSpPr>
        <p:spPr>
          <a:xfrm>
            <a:off x="678696" y="4563898"/>
            <a:ext cx="1180307" cy="115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sz="1200" b="1" dirty="0">
                <a:solidFill>
                  <a:schemeClr val="bg1"/>
                </a:solidFill>
              </a:rPr>
              <a:t>Genomic surveillance can detect resistance trends</a:t>
            </a:r>
          </a:p>
          <a:p>
            <a:pPr algn="ctr">
              <a:lnSpc>
                <a:spcPts val="1351"/>
              </a:lnSpc>
            </a:pPr>
            <a:endParaRPr lang="en-US" sz="900" spc="-8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43F4B-BAC0-A64A-82EB-20F97D78EC4C}"/>
              </a:ext>
            </a:extLst>
          </p:cNvPr>
          <p:cNvSpPr txBox="1"/>
          <p:nvPr/>
        </p:nvSpPr>
        <p:spPr>
          <a:xfrm>
            <a:off x="7284998" y="4539695"/>
            <a:ext cx="1180307" cy="2885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75" b="1" spc="-1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E2E74-DDC2-2D40-9981-EC3C7F22BA5A}"/>
              </a:ext>
            </a:extLst>
          </p:cNvPr>
          <p:cNvSpPr txBox="1"/>
          <p:nvPr/>
        </p:nvSpPr>
        <p:spPr>
          <a:xfrm>
            <a:off x="7284998" y="4882484"/>
            <a:ext cx="1180307" cy="79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sz="900" spc="-8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228266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/>
              <a:t>Multisectoral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825630"/>
            <a:ext cx="8086513" cy="3559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One Health boosted via zoonotic outbreaks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Collaboration: health, agriculture, environment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AMR surveillance can be embedded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84205"/>
            <a:ext cx="8305800" cy="1107017"/>
          </a:xfrm>
        </p:spPr>
        <p:txBody>
          <a:bodyPr/>
          <a:lstStyle/>
          <a:p>
            <a:r>
              <a:rPr sz="2800" dirty="0"/>
              <a:t>Investment in Health Systems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/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EOCs, IMS, lab capacity scaled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Digital tools improved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/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Supply chains, surge rosters established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/>
              <a:t>Regional Policy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Africa CDC: AMRSNET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40+ countries have AMR NAPs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NAPs align with IHR, JEE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Partners: AU, WHO AFRO, ECSA-HC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DC28-9572-6D10-98D8-4F6FA2C3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36" y="852001"/>
            <a:ext cx="5211488" cy="881593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TZ" sz="1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Program Development Objective (</a:t>
            </a:r>
            <a:r>
              <a:rPr lang="en-TZ" sz="18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PrDO</a:t>
            </a:r>
            <a:r>
              <a:rPr lang="en-TZ" sz="1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of the Health Emergency Preparedness, Response and Resilience (HEPRR) Program is to strengthen health system resilience and multisectoral preparedness and response to health emergencies in Eastern and Southern Africa.</a:t>
            </a:r>
            <a:r>
              <a:rPr lang="en-TZ" sz="1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TZ" sz="18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TZ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520D-D29D-A982-9C26-8C17E967F853}"/>
              </a:ext>
            </a:extLst>
          </p:cNvPr>
          <p:cNvSpPr txBox="1"/>
          <p:nvPr/>
        </p:nvSpPr>
        <p:spPr>
          <a:xfrm>
            <a:off x="137813" y="2241262"/>
            <a:ext cx="2491068" cy="11310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TZ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Component 1: Strengthening the preparedness and resilience of regional and national health systems to manage health emergencies </a:t>
            </a:r>
            <a:endParaRPr lang="en-T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6119-F1C0-FD1A-2D81-BBE5B029777C}"/>
              </a:ext>
            </a:extLst>
          </p:cNvPr>
          <p:cNvSpPr txBox="1"/>
          <p:nvPr/>
        </p:nvSpPr>
        <p:spPr>
          <a:xfrm>
            <a:off x="183615" y="3429000"/>
            <a:ext cx="2445266" cy="11310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TZ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3: Program Management</a:t>
            </a: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43828-1ECE-68A8-3B96-15EC435D8E1E}"/>
              </a:ext>
            </a:extLst>
          </p:cNvPr>
          <p:cNvSpPr txBox="1"/>
          <p:nvPr/>
        </p:nvSpPr>
        <p:spPr>
          <a:xfrm>
            <a:off x="2703199" y="3429001"/>
            <a:ext cx="2599057" cy="113107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TZ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Contingent 4: Emergency Response Component </a:t>
            </a: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C3CFB-74E2-4748-2F5E-F1E028CD4157}"/>
              </a:ext>
            </a:extLst>
          </p:cNvPr>
          <p:cNvSpPr txBox="1"/>
          <p:nvPr/>
        </p:nvSpPr>
        <p:spPr>
          <a:xfrm>
            <a:off x="2679602" y="2263601"/>
            <a:ext cx="2622654" cy="11310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TZ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2: Improving the detection and response to </a:t>
            </a:r>
            <a:r>
              <a:rPr lang="en-US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emergencies </a:t>
            </a:r>
            <a:r>
              <a:rPr lang="en-TZ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regional and national level</a:t>
            </a:r>
            <a:r>
              <a:rPr lang="en-US" sz="135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a multi-sectoral approach </a:t>
            </a:r>
            <a:endParaRPr lang="en-T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61FD9F3-62EE-C390-3ED7-E20EC13BA886}"/>
              </a:ext>
            </a:extLst>
          </p:cNvPr>
          <p:cNvGraphicFramePr>
            <a:graphicFrameLocks/>
          </p:cNvGraphicFramePr>
          <p:nvPr/>
        </p:nvGraphicFramePr>
        <p:xfrm>
          <a:off x="137813" y="3607422"/>
          <a:ext cx="9024455" cy="327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C51FAB7-D4A0-6C8C-872D-26AC0EACD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203" y="998765"/>
            <a:ext cx="3546740" cy="35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/>
              <a:t>Strategic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3" y="1825630"/>
            <a:ext cx="8194887" cy="436520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Integrate AMR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and IPC</a:t>
            </a: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 into emergency coordination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Harmonize surveillance platforms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Train workforce across AMR/outbreaks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Improve public awareness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Create recovery funds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76" y="1825630"/>
            <a:ext cx="8934027" cy="3559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sz="3200" dirty="0"/>
              <a:t>Epidemics</a:t>
            </a:r>
            <a:r>
              <a:rPr lang="en-US" sz="3200" dirty="0"/>
              <a:t> and Outbreaks</a:t>
            </a:r>
            <a:r>
              <a:rPr sz="3200" dirty="0"/>
              <a:t> reveal AMR</a:t>
            </a:r>
            <a:r>
              <a:rPr lang="en-US" sz="3200" dirty="0"/>
              <a:t> and IPC</a:t>
            </a:r>
            <a:r>
              <a:rPr sz="3200" dirty="0"/>
              <a:t> vulnerabilities and opportunities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sz="3200" dirty="0"/>
              <a:t>AMR </a:t>
            </a:r>
            <a:r>
              <a:rPr lang="en-US" sz="3200" dirty="0"/>
              <a:t>and IPC </a:t>
            </a:r>
            <a:r>
              <a:rPr sz="3200" dirty="0"/>
              <a:t>must be embedded in emergency frameworks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sz="3200" dirty="0"/>
              <a:t>Key: adaptability, investment, regional unity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81" y="2875494"/>
            <a:ext cx="7798595" cy="1107017"/>
          </a:xfrm>
        </p:spPr>
        <p:txBody>
          <a:bodyPr/>
          <a:lstStyle/>
          <a:p>
            <a:pPr algn="ctr"/>
            <a:r>
              <a:rPr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73B3B-3959-B6C9-7192-830A18FB586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38140" y="1274768"/>
            <a:ext cx="3824839" cy="5173891"/>
          </a:xfrm>
        </p:spPr>
        <p:txBody>
          <a:bodyPr/>
          <a:lstStyle/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AMR is a growing global crisis threatening decades of progress</a:t>
            </a:r>
          </a:p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Contributing factors: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OTC antibiotics, empirical treatments, counterfeit drugs and poor stewardship and infection prevention and control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Africa faces dual burden: infectious diseases and epidemics</a:t>
            </a:r>
          </a:p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Ebola, COVID-19, Mpox, Cholera Marburg challenge system resilience</a:t>
            </a:r>
          </a:p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Do these epidemics hinder or enable AMR containment?</a:t>
            </a:r>
          </a:p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Effects: longer stays, higher costs, morbidity and mortality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0DF7EA-9146-55F8-C431-87DCE68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530" y="579466"/>
            <a:ext cx="4023419" cy="525183"/>
          </a:xfrm>
        </p:spPr>
        <p:txBody>
          <a:bodyPr/>
          <a:lstStyle/>
          <a:p>
            <a:pPr algn="ctr"/>
            <a:r>
              <a:rPr lang="en-US" sz="3200" b="1" dirty="0">
                <a:latin typeface="Gill Sans MT" panose="020B0502020104020203" pitchFamily="34" charset="77"/>
              </a:rPr>
              <a:t>Introduction</a:t>
            </a: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2EA2B-A318-1BA4-007F-94615E9B5A31}"/>
              </a:ext>
            </a:extLst>
          </p:cNvPr>
          <p:cNvSpPr txBox="1"/>
          <p:nvPr/>
        </p:nvSpPr>
        <p:spPr>
          <a:xfrm>
            <a:off x="3831223" y="30788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Metallic spheres connected in mesh">
            <a:extLst>
              <a:ext uri="{FF2B5EF4-FFF2-40B4-BE49-F238E27FC236}">
                <a16:creationId xmlns:a16="http://schemas.microsoft.com/office/drawing/2014/main" id="{A35ED7CA-7D91-F7B6-5FBC-0309B98B6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9" t="9640" r="28560" b="-2"/>
          <a:stretch/>
        </p:blipFill>
        <p:spPr>
          <a:xfrm>
            <a:off x="1" y="0"/>
            <a:ext cx="5231757" cy="68580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862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3CEA0C-31C0-D152-E23E-1F1A6D26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5" y="392815"/>
            <a:ext cx="8154885" cy="904359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AMR burden and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E3C466-6EFA-D154-5908-A76C3BD8D4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4126" y="1708716"/>
            <a:ext cx="8463803" cy="3440571"/>
          </a:xfrm>
        </p:spPr>
        <p:txBody>
          <a:bodyPr/>
          <a:lstStyle/>
          <a:p>
            <a:pPr marL="342891" indent="-34289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AMR causes over 700,000 deaths annually worldwide, projected to reach 10 million by 2050.  </a:t>
            </a:r>
          </a:p>
          <a:p>
            <a:pPr marL="342891" indent="-34289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Africa faces high resistance levels and economic burden</a:t>
            </a:r>
          </a:p>
          <a:p>
            <a:pPr>
              <a:buClr>
                <a:srgbClr val="C0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1C229-A1F1-2093-74F0-ECF7838C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3" y="3088762"/>
            <a:ext cx="7772400" cy="34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0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6240054-A4EE-218E-3102-F792801584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240054-A4EE-218E-3102-F792801584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C173BB-F61E-1CC0-B869-3CEC36516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129" y="1499046"/>
            <a:ext cx="6249083" cy="464803"/>
          </a:xfrm>
        </p:spPr>
        <p:txBody>
          <a:bodyPr vert="horz">
            <a:normAutofit fontScale="90000"/>
          </a:bodyPr>
          <a:lstStyle/>
          <a:p>
            <a:pPr>
              <a:buSzPts val="2800"/>
            </a:pPr>
            <a:r>
              <a:rPr lang="en-US" sz="2700" b="1" dirty="0"/>
              <a:t>NAP objectives pose key challenges in the African context, requiring prioritized solutions across sectors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53E600-A209-C802-C965-7257D66EE8B7}"/>
              </a:ext>
            </a:extLst>
          </p:cNvPr>
          <p:cNvSpPr/>
          <p:nvPr/>
        </p:nvSpPr>
        <p:spPr>
          <a:xfrm>
            <a:off x="0" y="2499505"/>
            <a:ext cx="9144000" cy="610322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sz="9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D94F31-2076-410D-753E-F90F5753CB94}"/>
              </a:ext>
            </a:extLst>
          </p:cNvPr>
          <p:cNvCxnSpPr/>
          <p:nvPr/>
        </p:nvCxnSpPr>
        <p:spPr>
          <a:xfrm>
            <a:off x="3108589" y="2671669"/>
            <a:ext cx="0" cy="351629"/>
          </a:xfrm>
          <a:prstGeom prst="line">
            <a:avLst/>
          </a:prstGeom>
          <a:ln w="9525" cap="rnd">
            <a:gradFill>
              <a:gsLst>
                <a:gs pos="0">
                  <a:schemeClr val="tx2"/>
                </a:gs>
                <a:gs pos="50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9EA038-C977-673C-FFB4-3352C59FBC54}"/>
              </a:ext>
            </a:extLst>
          </p:cNvPr>
          <p:cNvCxnSpPr/>
          <p:nvPr/>
        </p:nvCxnSpPr>
        <p:spPr>
          <a:xfrm>
            <a:off x="6036311" y="2671669"/>
            <a:ext cx="0" cy="351629"/>
          </a:xfrm>
          <a:prstGeom prst="line">
            <a:avLst/>
          </a:prstGeom>
          <a:ln w="9525" cap="rnd">
            <a:gradFill>
              <a:gsLst>
                <a:gs pos="0">
                  <a:schemeClr val="tx2"/>
                </a:gs>
                <a:gs pos="50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e4pContent1">
            <a:extLst>
              <a:ext uri="{FF2B5EF4-FFF2-40B4-BE49-F238E27FC236}">
                <a16:creationId xmlns:a16="http://schemas.microsoft.com/office/drawing/2014/main" id="{D3EC01C9-0281-8DE9-FBA5-2462D0F027D5}"/>
              </a:ext>
            </a:extLst>
          </p:cNvPr>
          <p:cNvSpPr txBox="1"/>
          <p:nvPr/>
        </p:nvSpPr>
        <p:spPr>
          <a:xfrm>
            <a:off x="443718" y="3256637"/>
            <a:ext cx="2663702" cy="3011081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uptake of WASH and IPC measures remains a persistent issue on the continent</a:t>
            </a: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Mixed levels of AMR awareness among health workers, policy makers, and the general public</a:t>
            </a: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Actions are taken to improve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specific drivers, without taking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 ecosystem approach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(e.g. need to improve both capacity and training in laboratories)</a:t>
            </a:r>
          </a:p>
        </p:txBody>
      </p:sp>
      <p:sp>
        <p:nvSpPr>
          <p:cNvPr id="25" name="ee4pContent2">
            <a:extLst>
              <a:ext uri="{FF2B5EF4-FFF2-40B4-BE49-F238E27FC236}">
                <a16:creationId xmlns:a16="http://schemas.microsoft.com/office/drawing/2014/main" id="{9CDBF329-5BCE-58C2-A3FD-65E30FEEFEF7}"/>
              </a:ext>
            </a:extLst>
          </p:cNvPr>
          <p:cNvSpPr txBox="1"/>
          <p:nvPr/>
        </p:nvSpPr>
        <p:spPr>
          <a:xfrm>
            <a:off x="3399443" y="3233130"/>
            <a:ext cx="2344456" cy="3204980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Global reporting platforms often focus on the global north due to lack of data from the global south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(e.g. Resistance Map)</a:t>
            </a: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Unequal sector coverage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(e.g. human health baselines can be triangulated, animal/plant health presents significant data gaps)</a:t>
            </a: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Country-specific approaches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difficult to compare</a:t>
            </a:r>
          </a:p>
        </p:txBody>
      </p:sp>
      <p:sp>
        <p:nvSpPr>
          <p:cNvPr id="26" name="ee4pContent3">
            <a:extLst>
              <a:ext uri="{FF2B5EF4-FFF2-40B4-BE49-F238E27FC236}">
                <a16:creationId xmlns:a16="http://schemas.microsoft.com/office/drawing/2014/main" id="{F98BED8A-E655-1C17-DA9C-47662B60EBD4}"/>
              </a:ext>
            </a:extLst>
          </p:cNvPr>
          <p:cNvSpPr txBox="1"/>
          <p:nvPr/>
        </p:nvSpPr>
        <p:spPr>
          <a:xfrm>
            <a:off x="6327944" y="3233130"/>
            <a:ext cx="2344456" cy="2817181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Lack of consistent and sustainable funding (e.g. due to high reliance on international donors)</a:t>
            </a: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Funding can be misaligned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areas of need (e.g. surveillance vs. prevention/access)</a:t>
            </a: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0" lvl="1" indent="-129600">
              <a:lnSpc>
                <a:spcPct val="9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Unclear ownership across sectors/departments of AMR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</a:p>
        </p:txBody>
      </p:sp>
      <p:sp>
        <p:nvSpPr>
          <p:cNvPr id="27" name="ee4pHeader1">
            <a:extLst>
              <a:ext uri="{FF2B5EF4-FFF2-40B4-BE49-F238E27FC236}">
                <a16:creationId xmlns:a16="http://schemas.microsoft.com/office/drawing/2014/main" id="{01DCAD4A-45A5-B8CD-DE36-24973B388484}"/>
              </a:ext>
            </a:extLst>
          </p:cNvPr>
          <p:cNvSpPr txBox="1"/>
          <p:nvPr/>
        </p:nvSpPr>
        <p:spPr>
          <a:xfrm>
            <a:off x="472500" y="2622808"/>
            <a:ext cx="2344456" cy="461665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 algn="ctr" defTabSz="685800">
              <a:defRPr/>
            </a:pPr>
            <a:r>
              <a:rPr lang="en-US" sz="1350">
                <a:solidFill>
                  <a:srgbClr val="FFFFFF"/>
                </a:solidFill>
                <a:latin typeface="Arial"/>
              </a:rPr>
              <a:t>Address drivers of</a:t>
            </a:r>
            <a:br>
              <a:rPr lang="en-US" sz="1350">
                <a:solidFill>
                  <a:srgbClr val="FFFFFF"/>
                </a:solidFill>
                <a:latin typeface="Arial"/>
              </a:rPr>
            </a:br>
            <a:r>
              <a:rPr lang="en-US" sz="1350">
                <a:solidFill>
                  <a:srgbClr val="FFFFFF"/>
                </a:solidFill>
                <a:latin typeface="Arial"/>
              </a:rPr>
              <a:t>AMR in Africa</a:t>
            </a:r>
          </a:p>
        </p:txBody>
      </p:sp>
      <p:sp>
        <p:nvSpPr>
          <p:cNvPr id="28" name="ee4pHeader2">
            <a:extLst>
              <a:ext uri="{FF2B5EF4-FFF2-40B4-BE49-F238E27FC236}">
                <a16:creationId xmlns:a16="http://schemas.microsoft.com/office/drawing/2014/main" id="{4FD54C33-D874-88F9-C489-03B30A35F47B}"/>
              </a:ext>
            </a:extLst>
          </p:cNvPr>
          <p:cNvSpPr txBox="1"/>
          <p:nvPr/>
        </p:nvSpPr>
        <p:spPr>
          <a:xfrm>
            <a:off x="3400222" y="2622808"/>
            <a:ext cx="2344456" cy="461665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 algn="ctr" defTabSz="685800">
              <a:defRPr/>
            </a:pPr>
            <a:r>
              <a:rPr lang="en-US" sz="1350">
                <a:solidFill>
                  <a:srgbClr val="FFFFFF"/>
                </a:solidFill>
                <a:latin typeface="Arial"/>
              </a:rPr>
              <a:t>Build evidence</a:t>
            </a:r>
            <a:br>
              <a:rPr lang="en-US" sz="1350">
                <a:solidFill>
                  <a:srgbClr val="FFFFFF"/>
                </a:solidFill>
                <a:latin typeface="Arial"/>
              </a:rPr>
            </a:br>
            <a:r>
              <a:rPr lang="en-US" sz="1350">
                <a:solidFill>
                  <a:srgbClr val="FFFFFF"/>
                </a:solidFill>
                <a:latin typeface="Arial"/>
              </a:rPr>
              <a:t>and reporting</a:t>
            </a:r>
          </a:p>
        </p:txBody>
      </p:sp>
      <p:sp>
        <p:nvSpPr>
          <p:cNvPr id="29" name="ee4pHeader3">
            <a:extLst>
              <a:ext uri="{FF2B5EF4-FFF2-40B4-BE49-F238E27FC236}">
                <a16:creationId xmlns:a16="http://schemas.microsoft.com/office/drawing/2014/main" id="{3D2BA918-1408-6745-A69C-FBBB17394043}"/>
              </a:ext>
            </a:extLst>
          </p:cNvPr>
          <p:cNvSpPr txBox="1"/>
          <p:nvPr/>
        </p:nvSpPr>
        <p:spPr>
          <a:xfrm>
            <a:off x="6327944" y="2622808"/>
            <a:ext cx="2344456" cy="461665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 algn="ctr" defTabSz="685800">
              <a:defRPr/>
            </a:pPr>
            <a:r>
              <a:rPr lang="en-US" sz="1350">
                <a:solidFill>
                  <a:srgbClr val="FFFFFF"/>
                </a:solidFill>
                <a:latin typeface="Arial"/>
              </a:rPr>
              <a:t>Mobilize and</a:t>
            </a:r>
            <a:br>
              <a:rPr lang="en-US" sz="1350">
                <a:solidFill>
                  <a:srgbClr val="FFFFFF"/>
                </a:solidFill>
                <a:latin typeface="Arial"/>
              </a:rPr>
            </a:br>
            <a:r>
              <a:rPr lang="en-US" sz="1350">
                <a:solidFill>
                  <a:srgbClr val="FFFFFF"/>
                </a:solidFill>
                <a:latin typeface="Arial"/>
              </a:rPr>
              <a:t>coordinate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4809A-A723-AD17-58FC-829593B8F7CF}"/>
              </a:ext>
            </a:extLst>
          </p:cNvPr>
          <p:cNvCxnSpPr/>
          <p:nvPr/>
        </p:nvCxnSpPr>
        <p:spPr>
          <a:xfrm>
            <a:off x="3107420" y="3177008"/>
            <a:ext cx="0" cy="2100575"/>
          </a:xfrm>
          <a:prstGeom prst="line">
            <a:avLst/>
          </a:prstGeom>
          <a:ln w="9525" cap="rnd">
            <a:solidFill>
              <a:schemeClr val="bg1">
                <a:lumMod val="50000"/>
                <a:alpha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160111-FEE2-BDA0-E7B5-71E9196B413A}"/>
              </a:ext>
            </a:extLst>
          </p:cNvPr>
          <p:cNvCxnSpPr/>
          <p:nvPr/>
        </p:nvCxnSpPr>
        <p:spPr>
          <a:xfrm>
            <a:off x="6035921" y="3177008"/>
            <a:ext cx="0" cy="2100575"/>
          </a:xfrm>
          <a:prstGeom prst="line">
            <a:avLst/>
          </a:prstGeom>
          <a:ln w="9525" cap="rnd">
            <a:solidFill>
              <a:schemeClr val="bg1">
                <a:lumMod val="50000"/>
                <a:alpha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8EA9B9A-6B80-4BEF-ADBF-F3B5DBDF22E1}"/>
              </a:ext>
            </a:extLst>
          </p:cNvPr>
          <p:cNvGrpSpPr/>
          <p:nvPr/>
        </p:nvGrpSpPr>
        <p:grpSpPr>
          <a:xfrm>
            <a:off x="7157096" y="1879063"/>
            <a:ext cx="747540" cy="747839"/>
            <a:chOff x="9542794" y="1463507"/>
            <a:chExt cx="996720" cy="997118"/>
          </a:xfrm>
        </p:grpSpPr>
        <p:sp>
          <p:nvSpPr>
            <p:cNvPr id="20" name="ee4pHeader3">
              <a:extLst>
                <a:ext uri="{FF2B5EF4-FFF2-40B4-BE49-F238E27FC236}">
                  <a16:creationId xmlns:a16="http://schemas.microsoft.com/office/drawing/2014/main" id="{CF72EEC3-1515-BEF1-C7B4-A37C8E687080}"/>
                </a:ext>
              </a:extLst>
            </p:cNvPr>
            <p:cNvSpPr txBox="1"/>
            <p:nvPr/>
          </p:nvSpPr>
          <p:spPr>
            <a:xfrm>
              <a:off x="9542794" y="1463507"/>
              <a:ext cx="996720" cy="997118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lvl="3" algn="ctr" defTabSz="685800">
                <a:defRPr/>
              </a:pPr>
              <a:endParaRPr lang="en-US" sz="1350" b="1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2DC3ED-EA11-407D-988A-94734CC19764}"/>
                </a:ext>
              </a:extLst>
            </p:cNvPr>
            <p:cNvSpPr/>
            <p:nvPr/>
          </p:nvSpPr>
          <p:spPr>
            <a:xfrm>
              <a:off x="9618010" y="1538752"/>
              <a:ext cx="846290" cy="846627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5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100" kern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B71896-8074-4A09-B077-A9D68AD660AD}"/>
              </a:ext>
            </a:extLst>
          </p:cNvPr>
          <p:cNvGrpSpPr/>
          <p:nvPr/>
        </p:nvGrpSpPr>
        <p:grpSpPr>
          <a:xfrm>
            <a:off x="4202743" y="1879063"/>
            <a:ext cx="747540" cy="747839"/>
            <a:chOff x="5603657" y="1463507"/>
            <a:chExt cx="996720" cy="997118"/>
          </a:xfrm>
        </p:grpSpPr>
        <p:sp>
          <p:nvSpPr>
            <p:cNvPr id="19" name="ee4pHeader2">
              <a:extLst>
                <a:ext uri="{FF2B5EF4-FFF2-40B4-BE49-F238E27FC236}">
                  <a16:creationId xmlns:a16="http://schemas.microsoft.com/office/drawing/2014/main" id="{7B91AE9F-4696-A03C-2CE2-6FC5976969C5}"/>
                </a:ext>
              </a:extLst>
            </p:cNvPr>
            <p:cNvSpPr txBox="1"/>
            <p:nvPr/>
          </p:nvSpPr>
          <p:spPr>
            <a:xfrm>
              <a:off x="5603657" y="1463507"/>
              <a:ext cx="996720" cy="997118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lvl="3" algn="ctr" defTabSz="685800">
                <a:defRPr/>
              </a:pPr>
              <a:endParaRPr lang="en-US" sz="135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4433DB2-FE94-4C71-AF2E-BF356E41B8A5}"/>
                </a:ext>
              </a:extLst>
            </p:cNvPr>
            <p:cNvSpPr/>
            <p:nvPr/>
          </p:nvSpPr>
          <p:spPr>
            <a:xfrm>
              <a:off x="5678872" y="1538752"/>
              <a:ext cx="846290" cy="846627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5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100" kern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EEBC5F9-7201-4531-B9F4-D9B0D8EB9DA1}"/>
              </a:ext>
            </a:extLst>
          </p:cNvPr>
          <p:cNvGrpSpPr/>
          <p:nvPr/>
        </p:nvGrpSpPr>
        <p:grpSpPr>
          <a:xfrm>
            <a:off x="1248391" y="1879063"/>
            <a:ext cx="747540" cy="747839"/>
            <a:chOff x="1664521" y="1463507"/>
            <a:chExt cx="996720" cy="997118"/>
          </a:xfrm>
        </p:grpSpPr>
        <p:sp>
          <p:nvSpPr>
            <p:cNvPr id="52" name="ee4pHeader2">
              <a:extLst>
                <a:ext uri="{FF2B5EF4-FFF2-40B4-BE49-F238E27FC236}">
                  <a16:creationId xmlns:a16="http://schemas.microsoft.com/office/drawing/2014/main" id="{174564FE-7F14-46DF-83AB-C9C5D39B7584}"/>
                </a:ext>
              </a:extLst>
            </p:cNvPr>
            <p:cNvSpPr txBox="1"/>
            <p:nvPr/>
          </p:nvSpPr>
          <p:spPr>
            <a:xfrm>
              <a:off x="1664521" y="1463507"/>
              <a:ext cx="996720" cy="997118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lvl="3" algn="ctr" defTabSz="685800">
                <a:defRPr/>
              </a:pPr>
              <a:endParaRPr lang="en-US" sz="135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A8D4D10-D740-4736-84D2-FC3D09B7D9F9}"/>
                </a:ext>
              </a:extLst>
            </p:cNvPr>
            <p:cNvSpPr/>
            <p:nvPr/>
          </p:nvSpPr>
          <p:spPr>
            <a:xfrm>
              <a:off x="1739736" y="1538752"/>
              <a:ext cx="846290" cy="846627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5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100" kern="0">
                  <a:solidFill>
                    <a:schemeClr val="tx2"/>
                  </a:solidFill>
                </a:rPr>
                <a:t>1</a:t>
              </a:r>
            </a:p>
          </p:txBody>
        </p:sp>
      </p:grpSp>
      <p:sp>
        <p:nvSpPr>
          <p:cNvPr id="57" name="Footnote example">
            <a:extLst>
              <a:ext uri="{FF2B5EF4-FFF2-40B4-BE49-F238E27FC236}">
                <a16:creationId xmlns:a16="http://schemas.microsoft.com/office/drawing/2014/main" id="{D8211686-72A2-402C-9961-BCC4C73AC42B}"/>
              </a:ext>
            </a:extLst>
          </p:cNvPr>
          <p:cNvSpPr txBox="1"/>
          <p:nvPr/>
        </p:nvSpPr>
        <p:spPr>
          <a:xfrm>
            <a:off x="635060" y="6090753"/>
            <a:ext cx="6773186" cy="934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675" dirty="0">
                <a:solidFill>
                  <a:prstClr val="white">
                    <a:lumMod val="65000"/>
                  </a:prstClr>
                </a:solidFill>
                <a:sym typeface="Trebuchet MS" panose="020B0603020202020204" pitchFamily="34" charset="0"/>
              </a:rPr>
              <a:t>Source: Expert workshop questionnaire, desktop research, BCG analysis</a:t>
            </a:r>
          </a:p>
        </p:txBody>
      </p:sp>
    </p:spTree>
    <p:extLst>
      <p:ext uri="{BB962C8B-B14F-4D97-AF65-F5344CB8AC3E}">
        <p14:creationId xmlns:p14="http://schemas.microsoft.com/office/powerpoint/2010/main" val="19832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27DF-D45C-242A-6BBB-799E394E7E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6433" y="768877"/>
            <a:ext cx="8199834" cy="489347"/>
          </a:xfrm>
        </p:spPr>
        <p:txBody>
          <a:bodyPr vert="horz">
            <a:noAutofit/>
          </a:bodyPr>
          <a:lstStyle/>
          <a:p>
            <a:r>
              <a:rPr lang="en-ZA" sz="2400" dirty="0">
                <a:latin typeface="+mj-lt"/>
              </a:rPr>
              <a:t>Africa falls behind on key AMR interventions of IPC/WASH, setting baselines and targets, and using data to inform policies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305F96D-C44D-9D11-9904-DC39BB1FCB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05F96D-C44D-9D11-9904-DC39BB1FC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4CB3E4-6EFD-1BDE-8407-F52C86BDF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56240"/>
              </p:ext>
            </p:extLst>
          </p:nvPr>
        </p:nvGraphicFramePr>
        <p:xfrm>
          <a:off x="471995" y="1903941"/>
          <a:ext cx="8214805" cy="40452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12446">
                  <a:extLst>
                    <a:ext uri="{9D8B030D-6E8A-4147-A177-3AD203B41FA5}">
                      <a16:colId xmlns:a16="http://schemas.microsoft.com/office/drawing/2014/main" val="3953981580"/>
                    </a:ext>
                  </a:extLst>
                </a:gridCol>
                <a:gridCol w="2352505">
                  <a:extLst>
                    <a:ext uri="{9D8B030D-6E8A-4147-A177-3AD203B41FA5}">
                      <a16:colId xmlns:a16="http://schemas.microsoft.com/office/drawing/2014/main" val="310313886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3516133366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2286884659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63785648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1617842499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2140608092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3641333072"/>
                    </a:ext>
                  </a:extLst>
                </a:gridCol>
                <a:gridCol w="707122">
                  <a:extLst>
                    <a:ext uri="{9D8B030D-6E8A-4147-A177-3AD203B41FA5}">
                      <a16:colId xmlns:a16="http://schemas.microsoft.com/office/drawing/2014/main" val="4083860947"/>
                    </a:ext>
                  </a:extLst>
                </a:gridCol>
              </a:tblGrid>
              <a:tr h="431190">
                <a:tc>
                  <a:txBody>
                    <a:bodyPr/>
                    <a:lstStyle/>
                    <a:p>
                      <a:endParaRPr lang="en-US" sz="10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54000" marT="27000" marB="27000" anchor="b">
                    <a:lnB w="9525">
                      <a:solidFill>
                        <a:srgbClr val="9A9A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rgbClr val="00764B"/>
                          </a:solidFill>
                          <a:latin typeface="Arial" panose="020B0604020202020204" pitchFamily="34" charset="0"/>
                        </a:rPr>
                        <a:t>Africa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rgbClr val="00764B"/>
                          </a:solidFill>
                          <a:latin typeface="Arial" panose="020B0604020202020204" pitchFamily="34" charset="0"/>
                        </a:rPr>
                        <a:t>The Americas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rgbClr val="00764B"/>
                          </a:solidFill>
                          <a:latin typeface="Arial" panose="020B0604020202020204" pitchFamily="34" charset="0"/>
                        </a:rPr>
                        <a:t>Eastern Mediterra-nean 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rgbClr val="00764B"/>
                          </a:solidFill>
                          <a:latin typeface="Arial" panose="020B0604020202020204" pitchFamily="34" charset="0"/>
                        </a:rPr>
                        <a:t>Europe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rgbClr val="00764B"/>
                          </a:solidFill>
                          <a:latin typeface="Arial" panose="020B0604020202020204" pitchFamily="34" charset="0"/>
                        </a:rPr>
                        <a:t>South-East Asia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rgbClr val="00764B"/>
                          </a:solidFill>
                          <a:latin typeface="Arial" panose="020B0604020202020204" pitchFamily="34" charset="0"/>
                        </a:rPr>
                        <a:t>Western Pacific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Global average</a:t>
                      </a:r>
                    </a:p>
                  </a:txBody>
                  <a:tcPr marL="0" marR="54000" marT="27000" marB="27000" anchor="b"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337663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endParaRPr lang="en-US" sz="1000" b="1" i="0" u="none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54000" marT="27000" marB="27000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AMR intervention</a:t>
                      </a:r>
                    </a:p>
                  </a:txBody>
                  <a:tcPr marL="0" marR="54000" marT="27000" marB="27000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b="1" i="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Average score per region from countries reporting to TrACSS (%, 2023)</a:t>
                      </a:r>
                    </a:p>
                  </a:txBody>
                  <a:tcPr marL="0" marR="54000" marT="13500" marB="13500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1" i="0" u="none">
                        <a:solidFill>
                          <a:srgbClr val="00764B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1" i="0" u="none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 anchor="b"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93891"/>
                  </a:ext>
                </a:extLst>
              </a:tr>
              <a:tr h="30546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i="0" u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Address drivers of AMR in Africa</a:t>
                      </a:r>
                      <a:endParaRPr lang="en-US" sz="1000" b="1" i="0" u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27000" marT="27000" marB="27000"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dirty="0">
                          <a:latin typeface="Arial" panose="020B0604020202020204" pitchFamily="34" charset="0"/>
                        </a:rPr>
                        <a:t>IPC/WASH: </a:t>
                      </a:r>
                      <a:r>
                        <a:rPr lang="en-ZA" sz="1000" b="1" i="0" u="none" dirty="0">
                          <a:latin typeface="Arial" panose="020B0604020202020204" pitchFamily="34" charset="0"/>
                        </a:rPr>
                        <a:t>Programs implemented nationwide per WHO guidelines</a:t>
                      </a:r>
                      <a:endParaRPr lang="en-US" sz="1000" b="1" i="0" u="none" dirty="0">
                        <a:latin typeface="Arial" panose="020B0604020202020204" pitchFamily="34" charset="0"/>
                      </a:endParaRPr>
                    </a:p>
                  </a:txBody>
                  <a:tcPr marL="0" marR="54000" marT="27000" marB="27000"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91545"/>
                  </a:ext>
                </a:extLst>
              </a:tr>
              <a:tr h="3054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Awareness: </a:t>
                      </a:r>
                      <a:r>
                        <a:rPr lang="en-ZA" sz="1000" b="1" i="0" u="none">
                          <a:latin typeface="Arial" panose="020B0604020202020204" pitchFamily="34" charset="0"/>
                        </a:rPr>
                        <a:t>Nationwide, government-supported campaigns</a:t>
                      </a:r>
                      <a:endParaRPr lang="en-US" sz="1000" b="1" i="0" u="none">
                        <a:latin typeface="Arial" panose="020B0604020202020204" pitchFamily="34" charset="0"/>
                      </a:endParaRP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212182"/>
                  </a:ext>
                </a:extLst>
              </a:tr>
              <a:tr h="3054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Stewardship: Adopted </a:t>
                      </a:r>
                      <a:r>
                        <a:rPr lang="en-US" sz="1000" b="1" i="0" u="none" err="1">
                          <a:latin typeface="Arial" panose="020B0604020202020204" pitchFamily="34" charset="0"/>
                        </a:rPr>
                        <a:t>AWaRe</a:t>
                      </a:r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 antibiotic classification on NEMLs</a:t>
                      </a: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93315"/>
                  </a:ext>
                </a:extLst>
              </a:tr>
              <a:tr h="43119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Build evidence and improve reporting</a:t>
                      </a:r>
                    </a:p>
                  </a:txBody>
                  <a:tcPr marL="0" marR="27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Set baselines: Adequate </a:t>
                      </a:r>
                      <a:r>
                        <a:rPr lang="en-ZA" sz="1000" b="1" i="0" u="none">
                          <a:latin typeface="Arial" panose="020B0604020202020204" pitchFamily="34" charset="0"/>
                        </a:rPr>
                        <a:t>technical capacity, resources and systems to collect data across sectors</a:t>
                      </a:r>
                      <a:endParaRPr lang="en-US" sz="1000" b="1" i="0" u="none">
                        <a:latin typeface="Arial" panose="020B0604020202020204" pitchFamily="34" charset="0"/>
                      </a:endParaRP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25981"/>
                  </a:ext>
                </a:extLst>
              </a:tr>
              <a:tr h="3054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Set targets: AMC/U data is used to inform decision-making and policies</a:t>
                      </a: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471411"/>
                  </a:ext>
                </a:extLst>
              </a:tr>
              <a:tr h="4311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Improve reporting: Established or starting implementation of integrated surveillance system for AMR</a:t>
                      </a: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459929"/>
                  </a:ext>
                </a:extLst>
              </a:tr>
              <a:tr h="305460">
                <a:tc rowSpan="2"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Mobilize and coordinate resources</a:t>
                      </a:r>
                    </a:p>
                  </a:txBody>
                  <a:tcPr marL="0" marR="27000" marT="27000" marB="27000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dirty="0">
                          <a:latin typeface="Arial" panose="020B0604020202020204" pitchFamily="34" charset="0"/>
                        </a:rPr>
                        <a:t>Governance: Data is used to advocate for policy change/resource allocation</a:t>
                      </a: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29442"/>
                  </a:ext>
                </a:extLst>
              </a:tr>
              <a:tr h="305460">
                <a:tc vMerge="1"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72000" marT="73152" marB="73152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dirty="0">
                          <a:latin typeface="Arial" panose="020B0604020202020204" pitchFamily="34" charset="0"/>
                        </a:rPr>
                        <a:t>One Health approach: Formalized, joint or integrated sectoral coordination</a:t>
                      </a:r>
                    </a:p>
                  </a:txBody>
                  <a:tcPr marL="0" marR="54000" marT="27000" marB="27000"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149842" marT="27000" marB="27000" anchor="ctr"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i="0" u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149842" marT="27000" marB="2700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673420"/>
                  </a:ext>
                </a:extLst>
              </a:tr>
            </a:tbl>
          </a:graphicData>
        </a:graphic>
      </p:graphicFrame>
      <p:sp>
        <p:nvSpPr>
          <p:cNvPr id="38" name="ee4pFootnotes">
            <a:extLst>
              <a:ext uri="{FF2B5EF4-FFF2-40B4-BE49-F238E27FC236}">
                <a16:creationId xmlns:a16="http://schemas.microsoft.com/office/drawing/2014/main" id="{292D1D47-AAC2-640E-D918-939C2160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08" y="6089123"/>
            <a:ext cx="8205966" cy="18697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ZA" sz="675" dirty="0"/>
              <a:t>Note: 46/47 African countries report to </a:t>
            </a:r>
            <a:r>
              <a:rPr lang="en-ZA" sz="675" dirty="0" err="1"/>
              <a:t>TrACSS</a:t>
            </a:r>
            <a:r>
              <a:rPr lang="en-ZA" sz="675" dirty="0"/>
              <a:t> vs. 131/148 globally; Data is self-reported by country representatives; Where questions were left blank, it was assumed countries were not implementing the intervention</a:t>
            </a:r>
          </a:p>
          <a:p>
            <a:pPr>
              <a:lnSpc>
                <a:spcPct val="90000"/>
              </a:lnSpc>
            </a:pPr>
            <a:r>
              <a:rPr lang="en-ZA" sz="675" dirty="0"/>
              <a:t>Source: Tracking AMR Country Self-assessment Survey – </a:t>
            </a:r>
            <a:r>
              <a:rPr lang="en-ZA" sz="675" dirty="0" err="1"/>
              <a:t>TrACSS</a:t>
            </a:r>
            <a:r>
              <a:rPr lang="en-ZA" sz="675" dirty="0"/>
              <a:t> (7.0) 2023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97A6F9C-E454-1A15-439D-77D136C3280E}"/>
              </a:ext>
            </a:extLst>
          </p:cNvPr>
          <p:cNvSpPr/>
          <p:nvPr/>
        </p:nvSpPr>
        <p:spPr>
          <a:xfrm>
            <a:off x="1655278" y="2022740"/>
            <a:ext cx="166688" cy="118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58C64D-D473-AA6C-A935-259F37D62343}"/>
              </a:ext>
            </a:extLst>
          </p:cNvPr>
          <p:cNvSpPr/>
          <p:nvPr/>
        </p:nvSpPr>
        <p:spPr>
          <a:xfrm>
            <a:off x="1867600" y="2024455"/>
            <a:ext cx="932750" cy="1154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FFE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50" b="1" dirty="0">
                <a:solidFill>
                  <a:schemeClr val="tx1"/>
                </a:solidFill>
              </a:rPr>
              <a:t>Below global average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FEF0E0-DC79-97B2-E0DB-D921CF2D6187}"/>
              </a:ext>
            </a:extLst>
          </p:cNvPr>
          <p:cNvSpPr/>
          <p:nvPr/>
        </p:nvSpPr>
        <p:spPr>
          <a:xfrm>
            <a:off x="457200" y="2022740"/>
            <a:ext cx="166688" cy="11884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err="1">
              <a:solidFill>
                <a:srgbClr val="FFFFFF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9A1888-13A7-F488-3AF4-EF32C3B2287C}"/>
              </a:ext>
            </a:extLst>
          </p:cNvPr>
          <p:cNvSpPr/>
          <p:nvPr/>
        </p:nvSpPr>
        <p:spPr>
          <a:xfrm>
            <a:off x="668249" y="2024455"/>
            <a:ext cx="942668" cy="1154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FFE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50" b="1" dirty="0">
                <a:solidFill>
                  <a:schemeClr val="tx1"/>
                </a:solidFill>
              </a:rPr>
              <a:t>Above global average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E086A-9C51-F31C-D65F-C64BC9F165D2}"/>
              </a:ext>
            </a:extLst>
          </p:cNvPr>
          <p:cNvSpPr/>
          <p:nvPr/>
        </p:nvSpPr>
        <p:spPr>
          <a:xfrm>
            <a:off x="457200" y="2172938"/>
            <a:ext cx="166688" cy="118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F810ED-B561-462F-08FD-3692897FA706}"/>
              </a:ext>
            </a:extLst>
          </p:cNvPr>
          <p:cNvSpPr/>
          <p:nvPr/>
        </p:nvSpPr>
        <p:spPr>
          <a:xfrm>
            <a:off x="668249" y="2174653"/>
            <a:ext cx="942668" cy="1154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FFE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50" b="1" dirty="0">
                <a:solidFill>
                  <a:schemeClr val="tx1"/>
                </a:solidFill>
              </a:rPr>
              <a:t>+/-5% global average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47299-CF44-AF3F-F827-2CCAE0F73494}"/>
              </a:ext>
            </a:extLst>
          </p:cNvPr>
          <p:cNvSpPr/>
          <p:nvPr/>
        </p:nvSpPr>
        <p:spPr>
          <a:xfrm>
            <a:off x="3744270" y="2664773"/>
            <a:ext cx="4971241" cy="308372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err="1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280C8B-B623-3568-E6C9-52DF8B109549}"/>
              </a:ext>
            </a:extLst>
          </p:cNvPr>
          <p:cNvSpPr/>
          <p:nvPr/>
        </p:nvSpPr>
        <p:spPr>
          <a:xfrm>
            <a:off x="3722955" y="3286984"/>
            <a:ext cx="4971241" cy="428007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err="1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A5033-EF62-831E-E8EF-EEC2A83BE842}"/>
              </a:ext>
            </a:extLst>
          </p:cNvPr>
          <p:cNvSpPr/>
          <p:nvPr/>
        </p:nvSpPr>
        <p:spPr>
          <a:xfrm>
            <a:off x="3730351" y="4599740"/>
            <a:ext cx="4971241" cy="300723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err="1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DC39A2-70B6-D928-45AC-5FF1BE05841D}"/>
              </a:ext>
            </a:extLst>
          </p:cNvPr>
          <p:cNvSpPr/>
          <p:nvPr/>
        </p:nvSpPr>
        <p:spPr>
          <a:xfrm>
            <a:off x="1659944" y="2174904"/>
            <a:ext cx="151678" cy="114914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err="1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418B7-786B-0047-3F7C-0D8BD285BBAC}"/>
              </a:ext>
            </a:extLst>
          </p:cNvPr>
          <p:cNvSpPr/>
          <p:nvPr/>
        </p:nvSpPr>
        <p:spPr>
          <a:xfrm>
            <a:off x="1867600" y="2181324"/>
            <a:ext cx="932750" cy="1154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FFE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50" b="1" dirty="0">
                <a:solidFill>
                  <a:schemeClr val="tx1"/>
                </a:solidFill>
              </a:rPr>
              <a:t>Priority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190673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373F48-7495-67BC-6366-4C172945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0" y="287240"/>
            <a:ext cx="5255560" cy="6570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20BF39-33FA-0C13-2F35-EE7A5DBDC904}"/>
              </a:ext>
            </a:extLst>
          </p:cNvPr>
          <p:cNvSpPr txBox="1"/>
          <p:nvPr/>
        </p:nvSpPr>
        <p:spPr>
          <a:xfrm>
            <a:off x="6129867" y="1788159"/>
            <a:ext cx="2397760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Framework-Prevent → Preparedness → Detect → Respond → Recover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Align national plans with facility SOPs; clarify roles &amp; triggers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Cross-sector links (human, animal, environment) for signals and response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80C3C-A8AC-92ED-21EF-23ADBE11C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7</a:t>
            </a:fld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0B9040-C40D-94BC-8AF3-87121E81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1485900"/>
            <a:ext cx="3875500" cy="3886200"/>
          </a:xfrm>
        </p:spPr>
        <p:txBody>
          <a:bodyPr/>
          <a:lstStyle/>
          <a:p>
            <a:r>
              <a:rPr lang="en-US" sz="2400" dirty="0"/>
              <a:t>Epidemics as Barriers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03FB6C-911F-2C23-5DFB-706B8638B35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05300" y="667771"/>
            <a:ext cx="4672853" cy="4180492"/>
          </a:xfrm>
        </p:spPr>
        <p:txBody>
          <a:bodyPr/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Resources diverted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AMR programs neglected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Disrupted supply chains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Reduced regulatory enforcement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Weak IPC and overcrowding accelerate transmission, including MDROs 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systems break down → delayed detection and response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4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CA27-2424-635D-56E7-FCC57C0E41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5" y="3429003"/>
            <a:ext cx="8154883" cy="252222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COVID-19: antibiotics prescribed despite viral cause.</a:t>
            </a: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diagnostics</a:t>
            </a: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Self-medication surged</a:t>
            </a: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Black market sales</a:t>
            </a:r>
          </a:p>
          <a:p>
            <a:pPr marL="857229" lvl="1" indent="-457189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Result: more resistant strains.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AA1D4-647E-6328-2CB0-8ADDE0AF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Epidemics and Antibiotic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5E0EE-67E1-E5AD-C7B9-98097EA1A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8</a:t>
            </a:fld>
            <a:endParaRPr lang="en-ID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7E1DE3-8955-79DF-344E-8B46D7430E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0388" b="40388"/>
          <a:stretch>
            <a:fillRect/>
          </a:stretch>
        </p:blipFill>
        <p:spPr/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684F4B-D9AC-3D59-983C-B71A7FEBE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Emerging Epidemics &amp; AMR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3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ADBFD-9122-0DCE-A700-D8B57C300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C3BBE-9543-48E5-A6E1-C646F9A01966}" type="slidenum">
              <a:rPr lang="en-ID" smtClean="0"/>
              <a:pPr/>
              <a:t>9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BCD67-ACC4-65C9-7656-438EB2020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Emerging Epidemics &amp; AMR in Africa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7C2B37-E86A-878E-3F85-C6373BE3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2" y="584203"/>
            <a:ext cx="4023419" cy="1002553"/>
          </a:xfrm>
        </p:spPr>
        <p:txBody>
          <a:bodyPr/>
          <a:lstStyle/>
          <a:p>
            <a:r>
              <a:rPr lang="en-US" sz="2800" dirty="0"/>
              <a:t>Health System Overload and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B2A28C-799B-B6AF-DEEE-7ADECEEF55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64425" y="2047640"/>
            <a:ext cx="4239044" cy="3630524"/>
          </a:xfrm>
        </p:spPr>
        <p:txBody>
          <a:bodyPr/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Stewardship programs paused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Labs focused on outbreak testing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 stockouts, inappropriate substitutions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Infrastructural challenges,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Burnout, increased HAIs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Picture Placeholder 212">
            <a:extLst>
              <a:ext uri="{FF2B5EF4-FFF2-40B4-BE49-F238E27FC236}">
                <a16:creationId xmlns:a16="http://schemas.microsoft.com/office/drawing/2014/main" id="{5FFDCF46-B0DC-FE56-C62C-3C8D59C8DC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362" r="24362"/>
          <a:stretch>
            <a:fillRect/>
          </a:stretch>
        </p:blipFill>
        <p:spPr>
          <a:xfrm>
            <a:off x="1" y="3"/>
            <a:ext cx="3839134" cy="42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55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al">
  <a:themeElements>
    <a:clrScheme name="Custom 156">
      <a:dk1>
        <a:srgbClr val="414042"/>
      </a:dk1>
      <a:lt1>
        <a:sysClr val="window" lastClr="FFFFFF"/>
      </a:lt1>
      <a:dk2>
        <a:srgbClr val="E57373"/>
      </a:dk2>
      <a:lt2>
        <a:srgbClr val="E57373"/>
      </a:lt2>
      <a:accent1>
        <a:srgbClr val="E57373"/>
      </a:accent1>
      <a:accent2>
        <a:srgbClr val="6D6E71"/>
      </a:accent2>
      <a:accent3>
        <a:srgbClr val="F28B82"/>
      </a:accent3>
      <a:accent4>
        <a:srgbClr val="414042"/>
      </a:accent4>
      <a:accent5>
        <a:srgbClr val="B0B1B5"/>
      </a:accent5>
      <a:accent6>
        <a:srgbClr val="D32F2F"/>
      </a:accent6>
      <a:hlink>
        <a:srgbClr val="0563C1"/>
      </a:hlink>
      <a:folHlink>
        <a:srgbClr val="954F72"/>
      </a:folHlink>
    </a:clrScheme>
    <a:fontScheme name="Custom 126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 Presentation consolidated ECSA-HC progress report_v3" id="{012454BF-523F-9D48-90D0-2AD9478A070F}" vid="{67051629-A18F-954D-903D-F34E03D931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0D9096-8F24-4FBD-9783-D70F66AE18FE}">
  <we:reference id="wa200005566" version="3.0.0.3" store="en-US" storeType="OMEX"/>
  <we:alternateReferences>
    <we:reference id="wa200005566" version="3.0.0.3" store="wa200005566" storeType="OMEX"/>
  </we:alternateReferences>
  <we:properties>
    <we:property name="theme" value="{&quot;name&quot;:&quot;Coral&quot;,&quot;color&quot;:&quot;#EF4444&quot;,&quot;colorPalette&quot;:[],&quot;previewImages&quot;:[&quot;https://cpp.appsdowonders.com/assets/SlideTitle-coral.png&quot;,&quot;https://cpp.appsdowonders.com/assets/coral-1-Text-Box-T20-V1.png&quot;,&quot;https://cpp.appsdowonders.com/assets/coral-3-Text-Box-T22-V1.png&quot;,&quot;https://cpp.appsdowonders.com/assets/SlideTable-coral.png&quot;,&quot;https://cpp.appsdowonders.com/assets/SlideTimeline-coral.png&quot;],&quot;isDefault&quot;:true,&quot;index&quot;:0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1150</Words>
  <Application>Microsoft Office PowerPoint</Application>
  <PresentationFormat>On-screen Show (4:3)</PresentationFormat>
  <Paragraphs>222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Gill Sans MT</vt:lpstr>
      <vt:lpstr>Poppins</vt:lpstr>
      <vt:lpstr>Trebuchet MS</vt:lpstr>
      <vt:lpstr>Wingdings</vt:lpstr>
      <vt:lpstr>Coral</vt:lpstr>
      <vt:lpstr>Office Theme</vt:lpstr>
      <vt:lpstr>think-cell Slide</vt:lpstr>
      <vt:lpstr>Health Emergency Preparedness Response and Resilience- Focus on AMR and IPC </vt:lpstr>
      <vt:lpstr>Introduction </vt:lpstr>
      <vt:lpstr>AMR burden and impact</vt:lpstr>
      <vt:lpstr>NAP objectives pose key challenges in the African context, requiring prioritized solutions across sectors</vt:lpstr>
      <vt:lpstr>Africa falls behind on key AMR interventions of IPC/WASH, setting baselines and targets, and using data to inform policies</vt:lpstr>
      <vt:lpstr>PowerPoint Presentation</vt:lpstr>
      <vt:lpstr>Epidemics as Barriers</vt:lpstr>
      <vt:lpstr>Epidemics and Antibiotic Use</vt:lpstr>
      <vt:lpstr>Health System Overload and Gaps</vt:lpstr>
      <vt:lpstr>PowerPoint Presentation</vt:lpstr>
      <vt:lpstr>Epidemics as Enablers – Catalyzing Surveillance</vt:lpstr>
      <vt:lpstr>PowerPoint Presentation</vt:lpstr>
      <vt:lpstr>Multisectoral Collaboration</vt:lpstr>
      <vt:lpstr>Investment in Health Systems Resilience</vt:lpstr>
      <vt:lpstr>Regional Policy Momentum</vt:lpstr>
      <vt:lpstr>PowerPoint Presentation</vt:lpstr>
      <vt:lpstr>Strategic Recommendations</vt:lpstr>
      <vt:lpstr>Conclusion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Epidemics and AMR in Africa</dc:title>
  <dc:subject/>
  <dc:creator>USER</dc:creator>
  <cp:keywords/>
  <dc:description>generated using python-pptx</dc:description>
  <cp:lastModifiedBy>Evelyn Wesangula</cp:lastModifiedBy>
  <cp:revision>7</cp:revision>
  <dcterms:created xsi:type="dcterms:W3CDTF">2013-01-27T09:14:16Z</dcterms:created>
  <dcterms:modified xsi:type="dcterms:W3CDTF">2025-09-14T23:37:52Z</dcterms:modified>
  <cp:category/>
</cp:coreProperties>
</file>